
<file path=[Content_Types].xml><?xml version="1.0" encoding="utf-8"?>
<Types xmlns="http://schemas.openxmlformats.org/package/2006/content-types">
  <Default Extension="bmp" ContentType="image/bmp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7" r:id="rId2"/>
    <p:sldId id="336" r:id="rId3"/>
    <p:sldId id="337" r:id="rId4"/>
    <p:sldId id="338" r:id="rId5"/>
    <p:sldId id="258" r:id="rId6"/>
    <p:sldId id="259" r:id="rId7"/>
    <p:sldId id="272" r:id="rId8"/>
    <p:sldId id="260" r:id="rId9"/>
    <p:sldId id="302" r:id="rId10"/>
    <p:sldId id="303" r:id="rId11"/>
    <p:sldId id="261" r:id="rId12"/>
    <p:sldId id="304" r:id="rId13"/>
    <p:sldId id="262" r:id="rId14"/>
    <p:sldId id="263" r:id="rId15"/>
    <p:sldId id="265" r:id="rId16"/>
    <p:sldId id="264" r:id="rId17"/>
    <p:sldId id="275" r:id="rId18"/>
    <p:sldId id="276" r:id="rId19"/>
    <p:sldId id="266" r:id="rId20"/>
    <p:sldId id="271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70" r:id="rId31"/>
    <p:sldId id="268" r:id="rId32"/>
    <p:sldId id="267" r:id="rId33"/>
    <p:sldId id="274" r:id="rId34"/>
    <p:sldId id="286" r:id="rId35"/>
    <p:sldId id="273" r:id="rId36"/>
    <p:sldId id="287" r:id="rId37"/>
    <p:sldId id="288" r:id="rId38"/>
    <p:sldId id="299" r:id="rId39"/>
    <p:sldId id="300" r:id="rId40"/>
    <p:sldId id="301" r:id="rId41"/>
    <p:sldId id="289" r:id="rId42"/>
    <p:sldId id="306" r:id="rId43"/>
    <p:sldId id="291" r:id="rId44"/>
    <p:sldId id="290" r:id="rId45"/>
    <p:sldId id="298" r:id="rId46"/>
    <p:sldId id="293" r:id="rId47"/>
    <p:sldId id="292" r:id="rId48"/>
    <p:sldId id="296" r:id="rId49"/>
    <p:sldId id="295" r:id="rId50"/>
    <p:sldId id="297" r:id="rId51"/>
    <p:sldId id="308" r:id="rId52"/>
    <p:sldId id="305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3" r:id="rId77"/>
    <p:sldId id="334" r:id="rId78"/>
    <p:sldId id="339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618D"/>
    <a:srgbClr val="11A1C4"/>
    <a:srgbClr val="D5E1E3"/>
    <a:srgbClr val="0000FF"/>
    <a:srgbClr val="F2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329F65-DF55-4DAA-94E1-64BD032A9285}" v="13" dt="2024-05-22T07:09:29.6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26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류인애" userId="c2b9afcd-a51f-4fcf-b48b-d016c59b5544" providerId="ADAL" clId="{08D3451D-0653-4E19-A498-7E6DFA7059F5}"/>
    <pc:docChg chg="undo redo custSel addSld delSld modSld sldOrd">
      <pc:chgData name="류인애" userId="c2b9afcd-a51f-4fcf-b48b-d016c59b5544" providerId="ADAL" clId="{08D3451D-0653-4E19-A498-7E6DFA7059F5}" dt="2023-06-29T01:10:06.405" v="3832"/>
      <pc:docMkLst>
        <pc:docMk/>
      </pc:docMkLst>
      <pc:sldChg chg="addSp delSp modSp mod">
        <pc:chgData name="류인애" userId="c2b9afcd-a51f-4fcf-b48b-d016c59b5544" providerId="ADAL" clId="{08D3451D-0653-4E19-A498-7E6DFA7059F5}" dt="2023-06-22T06:04:30.759" v="239" actId="20577"/>
        <pc:sldMkLst>
          <pc:docMk/>
          <pc:sldMk cId="849887358" sldId="275"/>
        </pc:sldMkLst>
        <pc:spChg chg="mod">
          <ac:chgData name="류인애" userId="c2b9afcd-a51f-4fcf-b48b-d016c59b5544" providerId="ADAL" clId="{08D3451D-0653-4E19-A498-7E6DFA7059F5}" dt="2023-06-22T06:01:04.550" v="116" actId="1035"/>
          <ac:spMkLst>
            <pc:docMk/>
            <pc:sldMk cId="849887358" sldId="275"/>
            <ac:spMk id="2" creationId="{A47DB5A2-1260-6812-60D5-92F9DDA617DD}"/>
          </ac:spMkLst>
        </pc:spChg>
        <pc:spChg chg="add mod">
          <ac:chgData name="류인애" userId="c2b9afcd-a51f-4fcf-b48b-d016c59b5544" providerId="ADAL" clId="{08D3451D-0653-4E19-A498-7E6DFA7059F5}" dt="2023-06-22T06:04:12.473" v="234" actId="255"/>
          <ac:spMkLst>
            <pc:docMk/>
            <pc:sldMk cId="849887358" sldId="275"/>
            <ac:spMk id="18" creationId="{B0D86E2D-1B76-6102-59DE-5264AA3540CA}"/>
          </ac:spMkLst>
        </pc:spChg>
        <pc:spChg chg="add mod">
          <ac:chgData name="류인애" userId="c2b9afcd-a51f-4fcf-b48b-d016c59b5544" providerId="ADAL" clId="{08D3451D-0653-4E19-A498-7E6DFA7059F5}" dt="2023-06-22T06:04:12.473" v="234" actId="255"/>
          <ac:spMkLst>
            <pc:docMk/>
            <pc:sldMk cId="849887358" sldId="275"/>
            <ac:spMk id="20" creationId="{EB02C089-EDE3-10F9-C1DB-CDF50F552F03}"/>
          </ac:spMkLst>
        </pc:spChg>
        <pc:spChg chg="add mod">
          <ac:chgData name="류인애" userId="c2b9afcd-a51f-4fcf-b48b-d016c59b5544" providerId="ADAL" clId="{08D3451D-0653-4E19-A498-7E6DFA7059F5}" dt="2023-06-22T06:04:30.759" v="239" actId="20577"/>
          <ac:spMkLst>
            <pc:docMk/>
            <pc:sldMk cId="849887358" sldId="275"/>
            <ac:spMk id="25" creationId="{2B0C6204-5EE8-7D36-F7C7-CCDD2F08701E}"/>
          </ac:spMkLst>
        </pc:spChg>
        <pc:grpChg chg="del">
          <ac:chgData name="류인애" userId="c2b9afcd-a51f-4fcf-b48b-d016c59b5544" providerId="ADAL" clId="{08D3451D-0653-4E19-A498-7E6DFA7059F5}" dt="2023-06-22T05:58:43.236" v="32" actId="478"/>
          <ac:grpSpMkLst>
            <pc:docMk/>
            <pc:sldMk cId="849887358" sldId="275"/>
            <ac:grpSpMk id="4" creationId="{D83E55C1-E9E1-D66E-1159-90AEF502DAF9}"/>
          </ac:grpSpMkLst>
        </pc:grpChg>
        <pc:picChg chg="add mod">
          <ac:chgData name="류인애" userId="c2b9afcd-a51f-4fcf-b48b-d016c59b5544" providerId="ADAL" clId="{08D3451D-0653-4E19-A498-7E6DFA7059F5}" dt="2023-06-22T06:01:10.771" v="147" actId="1036"/>
          <ac:picMkLst>
            <pc:docMk/>
            <pc:sldMk cId="849887358" sldId="275"/>
            <ac:picMk id="5" creationId="{32AA66D5-F3B5-E0AA-8F62-512D19436D63}"/>
          </ac:picMkLst>
        </pc:picChg>
        <pc:picChg chg="add mod">
          <ac:chgData name="류인애" userId="c2b9afcd-a51f-4fcf-b48b-d016c59b5544" providerId="ADAL" clId="{08D3451D-0653-4E19-A498-7E6DFA7059F5}" dt="2023-06-22T06:01:10.771" v="147" actId="1036"/>
          <ac:picMkLst>
            <pc:docMk/>
            <pc:sldMk cId="849887358" sldId="275"/>
            <ac:picMk id="16" creationId="{E5E63B6D-3CFE-08B5-A592-18EE1D3F5FAA}"/>
          </ac:picMkLst>
        </pc:picChg>
      </pc:sldChg>
      <pc:sldChg chg="del">
        <pc:chgData name="류인애" userId="c2b9afcd-a51f-4fcf-b48b-d016c59b5544" providerId="ADAL" clId="{08D3451D-0653-4E19-A498-7E6DFA7059F5}" dt="2023-06-22T05:58:08.323" v="0" actId="47"/>
        <pc:sldMkLst>
          <pc:docMk/>
          <pc:sldMk cId="2740730644" sldId="275"/>
        </pc:sldMkLst>
      </pc:sldChg>
      <pc:sldChg chg="addSp delSp modSp mod">
        <pc:chgData name="류인애" userId="c2b9afcd-a51f-4fcf-b48b-d016c59b5544" providerId="ADAL" clId="{08D3451D-0653-4E19-A498-7E6DFA7059F5}" dt="2023-06-27T06:40:21.341" v="760" actId="1076"/>
        <pc:sldMkLst>
          <pc:docMk/>
          <pc:sldMk cId="1253184033" sldId="276"/>
        </pc:sldMkLst>
        <pc:spChg chg="mod">
          <ac:chgData name="류인애" userId="c2b9afcd-a51f-4fcf-b48b-d016c59b5544" providerId="ADAL" clId="{08D3451D-0653-4E19-A498-7E6DFA7059F5}" dt="2023-06-27T06:40:16.862" v="757" actId="1076"/>
          <ac:spMkLst>
            <pc:docMk/>
            <pc:sldMk cId="1253184033" sldId="276"/>
            <ac:spMk id="2" creationId="{A47DB5A2-1260-6812-60D5-92F9DDA617DD}"/>
          </ac:spMkLst>
        </pc:spChg>
        <pc:spChg chg="del">
          <ac:chgData name="류인애" userId="c2b9afcd-a51f-4fcf-b48b-d016c59b5544" providerId="ADAL" clId="{08D3451D-0653-4E19-A498-7E6DFA7059F5}" dt="2023-06-27T06:30:16.095" v="342" actId="478"/>
          <ac:spMkLst>
            <pc:docMk/>
            <pc:sldMk cId="1253184033" sldId="276"/>
            <ac:spMk id="18" creationId="{B0D86E2D-1B76-6102-59DE-5264AA3540CA}"/>
          </ac:spMkLst>
        </pc:spChg>
        <pc:spChg chg="add mod">
          <ac:chgData name="류인애" userId="c2b9afcd-a51f-4fcf-b48b-d016c59b5544" providerId="ADAL" clId="{08D3451D-0653-4E19-A498-7E6DFA7059F5}" dt="2023-06-27T06:40:18.939" v="758" actId="1076"/>
          <ac:spMkLst>
            <pc:docMk/>
            <pc:sldMk cId="1253184033" sldId="276"/>
            <ac:spMk id="19" creationId="{F38FA8B5-115C-F242-3E9F-D9894F0029A8}"/>
          </ac:spMkLst>
        </pc:spChg>
        <pc:spChg chg="del">
          <ac:chgData name="류인애" userId="c2b9afcd-a51f-4fcf-b48b-d016c59b5544" providerId="ADAL" clId="{08D3451D-0653-4E19-A498-7E6DFA7059F5}" dt="2023-06-27T06:30:16.095" v="342" actId="478"/>
          <ac:spMkLst>
            <pc:docMk/>
            <pc:sldMk cId="1253184033" sldId="276"/>
            <ac:spMk id="20" creationId="{EB02C089-EDE3-10F9-C1DB-CDF50F552F03}"/>
          </ac:spMkLst>
        </pc:spChg>
        <pc:spChg chg="del mod">
          <ac:chgData name="류인애" userId="c2b9afcd-a51f-4fcf-b48b-d016c59b5544" providerId="ADAL" clId="{08D3451D-0653-4E19-A498-7E6DFA7059F5}" dt="2023-06-27T06:35:12.194" v="422" actId="478"/>
          <ac:spMkLst>
            <pc:docMk/>
            <pc:sldMk cId="1253184033" sldId="276"/>
            <ac:spMk id="25" creationId="{2B0C6204-5EE8-7D36-F7C7-CCDD2F08701E}"/>
          </ac:spMkLst>
        </pc:spChg>
        <pc:grpChg chg="mod">
          <ac:chgData name="류인애" userId="c2b9afcd-a51f-4fcf-b48b-d016c59b5544" providerId="ADAL" clId="{08D3451D-0653-4E19-A498-7E6DFA7059F5}" dt="2023-06-27T06:40:21.341" v="760" actId="1076"/>
          <ac:grpSpMkLst>
            <pc:docMk/>
            <pc:sldMk cId="1253184033" sldId="276"/>
            <ac:grpSpMk id="3" creationId="{00000000-0000-0000-0000-000000000000}"/>
          </ac:grpSpMkLst>
        </pc:grpChg>
        <pc:picChg chg="del">
          <ac:chgData name="류인애" userId="c2b9afcd-a51f-4fcf-b48b-d016c59b5544" providerId="ADAL" clId="{08D3451D-0653-4E19-A498-7E6DFA7059F5}" dt="2023-06-27T06:30:13.170" v="341" actId="478"/>
          <ac:picMkLst>
            <pc:docMk/>
            <pc:sldMk cId="1253184033" sldId="276"/>
            <ac:picMk id="5" creationId="{32AA66D5-F3B5-E0AA-8F62-512D19436D63}"/>
          </ac:picMkLst>
        </pc:picChg>
        <pc:picChg chg="add del mod">
          <ac:chgData name="류인애" userId="c2b9afcd-a51f-4fcf-b48b-d016c59b5544" providerId="ADAL" clId="{08D3451D-0653-4E19-A498-7E6DFA7059F5}" dt="2023-06-27T06:35:09.642" v="421" actId="478"/>
          <ac:picMkLst>
            <pc:docMk/>
            <pc:sldMk cId="1253184033" sldId="276"/>
            <ac:picMk id="11" creationId="{E4C4B2F2-804D-CBC4-0343-322475F94CF2}"/>
          </ac:picMkLst>
        </pc:picChg>
        <pc:picChg chg="del">
          <ac:chgData name="류인애" userId="c2b9afcd-a51f-4fcf-b48b-d016c59b5544" providerId="ADAL" clId="{08D3451D-0653-4E19-A498-7E6DFA7059F5}" dt="2023-06-27T06:30:13.170" v="341" actId="478"/>
          <ac:picMkLst>
            <pc:docMk/>
            <pc:sldMk cId="1253184033" sldId="276"/>
            <ac:picMk id="16" creationId="{E5E63B6D-3CFE-08B5-A592-18EE1D3F5FAA}"/>
          </ac:picMkLst>
        </pc:picChg>
        <pc:picChg chg="add del">
          <ac:chgData name="류인애" userId="c2b9afcd-a51f-4fcf-b48b-d016c59b5544" providerId="ADAL" clId="{08D3451D-0653-4E19-A498-7E6DFA7059F5}" dt="2023-06-27T06:33:42.243" v="372" actId="22"/>
          <ac:picMkLst>
            <pc:docMk/>
            <pc:sldMk cId="1253184033" sldId="276"/>
            <ac:picMk id="17" creationId="{1EB84633-9EAE-3F20-5AE2-1926FABA41B2}"/>
          </ac:picMkLst>
        </pc:picChg>
      </pc:sldChg>
      <pc:sldChg chg="add del setBg">
        <pc:chgData name="류인애" userId="c2b9afcd-a51f-4fcf-b48b-d016c59b5544" providerId="ADAL" clId="{08D3451D-0653-4E19-A498-7E6DFA7059F5}" dt="2023-06-27T06:29:46.097" v="287" actId="2696"/>
        <pc:sldMkLst>
          <pc:docMk/>
          <pc:sldMk cId="1906981687" sldId="276"/>
        </pc:sldMkLst>
      </pc:sldChg>
      <pc:sldChg chg="modSp del mod">
        <pc:chgData name="류인애" userId="c2b9afcd-a51f-4fcf-b48b-d016c59b5544" providerId="ADAL" clId="{08D3451D-0653-4E19-A498-7E6DFA7059F5}" dt="2023-06-22T06:14:51.796" v="285" actId="47"/>
        <pc:sldMkLst>
          <pc:docMk/>
          <pc:sldMk cId="1956154412" sldId="276"/>
        </pc:sldMkLst>
        <pc:spChg chg="mod">
          <ac:chgData name="류인애" userId="c2b9afcd-a51f-4fcf-b48b-d016c59b5544" providerId="ADAL" clId="{08D3451D-0653-4E19-A498-7E6DFA7059F5}" dt="2023-06-22T06:13:12.567" v="252" actId="20577"/>
          <ac:spMkLst>
            <pc:docMk/>
            <pc:sldMk cId="1956154412" sldId="276"/>
            <ac:spMk id="4" creationId="{E9421CC3-ECA3-64E4-F2DD-EA78312FC420}"/>
          </ac:spMkLst>
        </pc:spChg>
        <pc:spChg chg="mod">
          <ac:chgData name="류인애" userId="c2b9afcd-a51f-4fcf-b48b-d016c59b5544" providerId="ADAL" clId="{08D3451D-0653-4E19-A498-7E6DFA7059F5}" dt="2023-06-22T06:13:46.283" v="284" actId="20577"/>
          <ac:spMkLst>
            <pc:docMk/>
            <pc:sldMk cId="1956154412" sldId="276"/>
            <ac:spMk id="5" creationId="{5B32B577-DEC4-7D7C-0C08-398EA4CFF2CC}"/>
          </ac:spMkLst>
        </pc:spChg>
      </pc:sldChg>
      <pc:sldChg chg="addSp delSp modSp add mod">
        <pc:chgData name="류인애" userId="c2b9afcd-a51f-4fcf-b48b-d016c59b5544" providerId="ADAL" clId="{08D3451D-0653-4E19-A498-7E6DFA7059F5}" dt="2023-06-28T00:51:53.580" v="939" actId="1076"/>
        <pc:sldMkLst>
          <pc:docMk/>
          <pc:sldMk cId="105661612" sldId="277"/>
        </pc:sldMkLst>
        <pc:spChg chg="mod">
          <ac:chgData name="류인애" userId="c2b9afcd-a51f-4fcf-b48b-d016c59b5544" providerId="ADAL" clId="{08D3451D-0653-4E19-A498-7E6DFA7059F5}" dt="2023-06-28T00:50:07.246" v="772" actId="20577"/>
          <ac:spMkLst>
            <pc:docMk/>
            <pc:sldMk cId="105661612" sldId="277"/>
            <ac:spMk id="4" creationId="{E9421CC3-ECA3-64E4-F2DD-EA78312FC420}"/>
          </ac:spMkLst>
        </pc:spChg>
        <pc:spChg chg="mod">
          <ac:chgData name="류인애" userId="c2b9afcd-a51f-4fcf-b48b-d016c59b5544" providerId="ADAL" clId="{08D3451D-0653-4E19-A498-7E6DFA7059F5}" dt="2023-06-28T00:50:57.984" v="928" actId="21"/>
          <ac:spMkLst>
            <pc:docMk/>
            <pc:sldMk cId="105661612" sldId="277"/>
            <ac:spMk id="5" creationId="{5B32B577-DEC4-7D7C-0C08-398EA4CFF2CC}"/>
          </ac:spMkLst>
        </pc:spChg>
        <pc:spChg chg="add mod">
          <ac:chgData name="류인애" userId="c2b9afcd-a51f-4fcf-b48b-d016c59b5544" providerId="ADAL" clId="{08D3451D-0653-4E19-A498-7E6DFA7059F5}" dt="2023-06-28T00:51:04.832" v="930" actId="1076"/>
          <ac:spMkLst>
            <pc:docMk/>
            <pc:sldMk cId="105661612" sldId="277"/>
            <ac:spMk id="11" creationId="{08138AE0-0D83-108E-9CE4-F639B74F2B61}"/>
          </ac:spMkLst>
        </pc:spChg>
        <pc:picChg chg="add del mod">
          <ac:chgData name="류인애" userId="c2b9afcd-a51f-4fcf-b48b-d016c59b5544" providerId="ADAL" clId="{08D3451D-0653-4E19-A498-7E6DFA7059F5}" dt="2023-06-28T00:51:35.737" v="935" actId="478"/>
          <ac:picMkLst>
            <pc:docMk/>
            <pc:sldMk cId="105661612" sldId="277"/>
            <ac:picMk id="16" creationId="{A93EA045-E6D3-DEBB-35F6-B95BD4C4B51C}"/>
          </ac:picMkLst>
        </pc:picChg>
        <pc:picChg chg="add mod">
          <ac:chgData name="류인애" userId="c2b9afcd-a51f-4fcf-b48b-d016c59b5544" providerId="ADAL" clId="{08D3451D-0653-4E19-A498-7E6DFA7059F5}" dt="2023-06-28T00:51:53.580" v="939" actId="1076"/>
          <ac:picMkLst>
            <pc:docMk/>
            <pc:sldMk cId="105661612" sldId="277"/>
            <ac:picMk id="18" creationId="{B24AF8AC-AD92-4779-87A9-CB1D72FE7696}"/>
          </ac:picMkLst>
        </pc:picChg>
      </pc:sldChg>
      <pc:sldChg chg="delSp modSp add del mod">
        <pc:chgData name="류인애" userId="c2b9afcd-a51f-4fcf-b48b-d016c59b5544" providerId="ADAL" clId="{08D3451D-0653-4E19-A498-7E6DFA7059F5}" dt="2023-06-27T06:35:07.744" v="420" actId="47"/>
        <pc:sldMkLst>
          <pc:docMk/>
          <pc:sldMk cId="983641425" sldId="277"/>
        </pc:sldMkLst>
        <pc:spChg chg="mod">
          <ac:chgData name="류인애" userId="c2b9afcd-a51f-4fcf-b48b-d016c59b5544" providerId="ADAL" clId="{08D3451D-0653-4E19-A498-7E6DFA7059F5}" dt="2023-06-27T06:34:02.357" v="398" actId="20577"/>
          <ac:spMkLst>
            <pc:docMk/>
            <pc:sldMk cId="983641425" sldId="277"/>
            <ac:spMk id="2" creationId="{A47DB5A2-1260-6812-60D5-92F9DDA617DD}"/>
          </ac:spMkLst>
        </pc:spChg>
        <pc:spChg chg="mod">
          <ac:chgData name="류인애" userId="c2b9afcd-a51f-4fcf-b48b-d016c59b5544" providerId="ADAL" clId="{08D3451D-0653-4E19-A498-7E6DFA7059F5}" dt="2023-06-27T06:34:25.689" v="418" actId="20577"/>
          <ac:spMkLst>
            <pc:docMk/>
            <pc:sldMk cId="983641425" sldId="277"/>
            <ac:spMk id="25" creationId="{2B0C6204-5EE8-7D36-F7C7-CCDD2F08701E}"/>
          </ac:spMkLst>
        </pc:spChg>
        <pc:picChg chg="del">
          <ac:chgData name="류인애" userId="c2b9afcd-a51f-4fcf-b48b-d016c59b5544" providerId="ADAL" clId="{08D3451D-0653-4E19-A498-7E6DFA7059F5}" dt="2023-06-27T06:34:31.308" v="419" actId="478"/>
          <ac:picMkLst>
            <pc:docMk/>
            <pc:sldMk cId="983641425" sldId="277"/>
            <ac:picMk id="11" creationId="{E4C4B2F2-804D-CBC4-0343-322475F94CF2}"/>
          </ac:picMkLst>
        </pc:picChg>
      </pc:sldChg>
      <pc:sldChg chg="addSp delSp modSp add mod">
        <pc:chgData name="류인애" userId="c2b9afcd-a51f-4fcf-b48b-d016c59b5544" providerId="ADAL" clId="{08D3451D-0653-4E19-A498-7E6DFA7059F5}" dt="2023-06-28T01:02:31.419" v="1684" actId="692"/>
        <pc:sldMkLst>
          <pc:docMk/>
          <pc:sldMk cId="2409563961" sldId="278"/>
        </pc:sldMkLst>
        <pc:spChg chg="add del mod">
          <ac:chgData name="류인애" userId="c2b9afcd-a51f-4fcf-b48b-d016c59b5544" providerId="ADAL" clId="{08D3451D-0653-4E19-A498-7E6DFA7059F5}" dt="2023-06-28T00:54:01.817" v="1392" actId="20577"/>
          <ac:spMkLst>
            <pc:docMk/>
            <pc:sldMk cId="2409563961" sldId="278"/>
            <ac:spMk id="11" creationId="{08138AE0-0D83-108E-9CE4-F639B74F2B61}"/>
          </ac:spMkLst>
        </pc:spChg>
        <pc:picChg chg="add mod">
          <ac:chgData name="류인애" userId="c2b9afcd-a51f-4fcf-b48b-d016c59b5544" providerId="ADAL" clId="{08D3451D-0653-4E19-A498-7E6DFA7059F5}" dt="2023-06-28T01:02:31.419" v="1684" actId="692"/>
          <ac:picMkLst>
            <pc:docMk/>
            <pc:sldMk cId="2409563961" sldId="278"/>
            <ac:picMk id="2" creationId="{6BF2227D-2BF8-8261-34AC-FE3D27C860E5}"/>
          </ac:picMkLst>
        </pc:picChg>
        <pc:picChg chg="add del">
          <ac:chgData name="류인애" userId="c2b9afcd-a51f-4fcf-b48b-d016c59b5544" providerId="ADAL" clId="{08D3451D-0653-4E19-A498-7E6DFA7059F5}" dt="2023-06-28T00:52:15.819" v="943" actId="478"/>
          <ac:picMkLst>
            <pc:docMk/>
            <pc:sldMk cId="2409563961" sldId="278"/>
            <ac:picMk id="18" creationId="{B24AF8AC-AD92-4779-87A9-CB1D72FE7696}"/>
          </ac:picMkLst>
        </pc:picChg>
      </pc:sldChg>
      <pc:sldChg chg="addSp delSp modSp add mod">
        <pc:chgData name="류인애" userId="c2b9afcd-a51f-4fcf-b48b-d016c59b5544" providerId="ADAL" clId="{08D3451D-0653-4E19-A498-7E6DFA7059F5}" dt="2023-06-28T00:57:21.392" v="1435" actId="1076"/>
        <pc:sldMkLst>
          <pc:docMk/>
          <pc:sldMk cId="12278207" sldId="279"/>
        </pc:sldMkLst>
        <pc:spChg chg="del mod">
          <ac:chgData name="류인애" userId="c2b9afcd-a51f-4fcf-b48b-d016c59b5544" providerId="ADAL" clId="{08D3451D-0653-4E19-A498-7E6DFA7059F5}" dt="2023-06-28T00:56:13.597" v="1412"/>
          <ac:spMkLst>
            <pc:docMk/>
            <pc:sldMk cId="12278207" sldId="279"/>
            <ac:spMk id="11" creationId="{08138AE0-0D83-108E-9CE4-F639B74F2B61}"/>
          </ac:spMkLst>
        </pc:spChg>
        <pc:spChg chg="add mod">
          <ac:chgData name="류인애" userId="c2b9afcd-a51f-4fcf-b48b-d016c59b5544" providerId="ADAL" clId="{08D3451D-0653-4E19-A498-7E6DFA7059F5}" dt="2023-06-28T00:57:08.769" v="1430" actId="1076"/>
          <ac:spMkLst>
            <pc:docMk/>
            <pc:sldMk cId="12278207" sldId="279"/>
            <ac:spMk id="18" creationId="{7B438748-3B72-845F-21F7-8EB4E62B4C86}"/>
          </ac:spMkLst>
        </pc:spChg>
        <pc:spChg chg="add mod">
          <ac:chgData name="류인애" userId="c2b9afcd-a51f-4fcf-b48b-d016c59b5544" providerId="ADAL" clId="{08D3451D-0653-4E19-A498-7E6DFA7059F5}" dt="2023-06-28T00:57:21.392" v="1435" actId="1076"/>
          <ac:spMkLst>
            <pc:docMk/>
            <pc:sldMk cId="12278207" sldId="279"/>
            <ac:spMk id="19" creationId="{BAD3F325-1CBE-A2AD-11C2-D340C14C1C12}"/>
          </ac:spMkLst>
        </pc:spChg>
        <pc:picChg chg="del">
          <ac:chgData name="류인애" userId="c2b9afcd-a51f-4fcf-b48b-d016c59b5544" providerId="ADAL" clId="{08D3451D-0653-4E19-A498-7E6DFA7059F5}" dt="2023-06-28T00:55:59.886" v="1408" actId="478"/>
          <ac:picMkLst>
            <pc:docMk/>
            <pc:sldMk cId="12278207" sldId="279"/>
            <ac:picMk id="2" creationId="{6BF2227D-2BF8-8261-34AC-FE3D27C860E5}"/>
          </ac:picMkLst>
        </pc:picChg>
        <pc:picChg chg="add mod">
          <ac:chgData name="류인애" userId="c2b9afcd-a51f-4fcf-b48b-d016c59b5544" providerId="ADAL" clId="{08D3451D-0653-4E19-A498-7E6DFA7059F5}" dt="2023-06-28T00:56:22.593" v="1417" actId="14100"/>
          <ac:picMkLst>
            <pc:docMk/>
            <pc:sldMk cId="12278207" sldId="279"/>
            <ac:picMk id="15" creationId="{1142BF4A-47B3-7006-BD0B-1AC83E96D663}"/>
          </ac:picMkLst>
        </pc:picChg>
        <pc:picChg chg="add mod">
          <ac:chgData name="류인애" userId="c2b9afcd-a51f-4fcf-b48b-d016c59b5544" providerId="ADAL" clId="{08D3451D-0653-4E19-A498-7E6DFA7059F5}" dt="2023-06-28T00:56:36.078" v="1421" actId="1076"/>
          <ac:picMkLst>
            <pc:docMk/>
            <pc:sldMk cId="12278207" sldId="279"/>
            <ac:picMk id="16" creationId="{A12E7EA3-481F-0190-844D-972AB7E9DD95}"/>
          </ac:picMkLst>
        </pc:picChg>
      </pc:sldChg>
      <pc:sldChg chg="delSp modSp add mod">
        <pc:chgData name="류인애" userId="c2b9afcd-a51f-4fcf-b48b-d016c59b5544" providerId="ADAL" clId="{08D3451D-0653-4E19-A498-7E6DFA7059F5}" dt="2023-06-28T00:59:31.089" v="1589" actId="2710"/>
        <pc:sldMkLst>
          <pc:docMk/>
          <pc:sldMk cId="3363138818" sldId="280"/>
        </pc:sldMkLst>
        <pc:spChg chg="mod">
          <ac:chgData name="류인애" userId="c2b9afcd-a51f-4fcf-b48b-d016c59b5544" providerId="ADAL" clId="{08D3451D-0653-4E19-A498-7E6DFA7059F5}" dt="2023-06-28T00:59:31.089" v="1589" actId="2710"/>
          <ac:spMkLst>
            <pc:docMk/>
            <pc:sldMk cId="3363138818" sldId="280"/>
            <ac:spMk id="5" creationId="{5B32B577-DEC4-7D7C-0C08-398EA4CFF2CC}"/>
          </ac:spMkLst>
        </pc:spChg>
        <pc:spChg chg="del">
          <ac:chgData name="류인애" userId="c2b9afcd-a51f-4fcf-b48b-d016c59b5544" providerId="ADAL" clId="{08D3451D-0653-4E19-A498-7E6DFA7059F5}" dt="2023-06-28T00:58:58.957" v="1554" actId="478"/>
          <ac:spMkLst>
            <pc:docMk/>
            <pc:sldMk cId="3363138818" sldId="280"/>
            <ac:spMk id="18" creationId="{7B438748-3B72-845F-21F7-8EB4E62B4C86}"/>
          </ac:spMkLst>
        </pc:spChg>
        <pc:spChg chg="del">
          <ac:chgData name="류인애" userId="c2b9afcd-a51f-4fcf-b48b-d016c59b5544" providerId="ADAL" clId="{08D3451D-0653-4E19-A498-7E6DFA7059F5}" dt="2023-06-28T00:58:58.957" v="1554" actId="478"/>
          <ac:spMkLst>
            <pc:docMk/>
            <pc:sldMk cId="3363138818" sldId="280"/>
            <ac:spMk id="19" creationId="{BAD3F325-1CBE-A2AD-11C2-D340C14C1C12}"/>
          </ac:spMkLst>
        </pc:spChg>
        <pc:picChg chg="del">
          <ac:chgData name="류인애" userId="c2b9afcd-a51f-4fcf-b48b-d016c59b5544" providerId="ADAL" clId="{08D3451D-0653-4E19-A498-7E6DFA7059F5}" dt="2023-06-28T00:58:56.494" v="1553" actId="478"/>
          <ac:picMkLst>
            <pc:docMk/>
            <pc:sldMk cId="3363138818" sldId="280"/>
            <ac:picMk id="15" creationId="{1142BF4A-47B3-7006-BD0B-1AC83E96D663}"/>
          </ac:picMkLst>
        </pc:picChg>
        <pc:picChg chg="del">
          <ac:chgData name="류인애" userId="c2b9afcd-a51f-4fcf-b48b-d016c59b5544" providerId="ADAL" clId="{08D3451D-0653-4E19-A498-7E6DFA7059F5}" dt="2023-06-28T00:58:56.494" v="1553" actId="478"/>
          <ac:picMkLst>
            <pc:docMk/>
            <pc:sldMk cId="3363138818" sldId="280"/>
            <ac:picMk id="16" creationId="{A12E7EA3-481F-0190-844D-972AB7E9DD95}"/>
          </ac:picMkLst>
        </pc:picChg>
      </pc:sldChg>
      <pc:sldChg chg="addSp modSp add mod">
        <pc:chgData name="류인애" userId="c2b9afcd-a51f-4fcf-b48b-d016c59b5544" providerId="ADAL" clId="{08D3451D-0653-4E19-A498-7E6DFA7059F5}" dt="2023-06-28T01:02:42.268" v="1685" actId="1076"/>
        <pc:sldMkLst>
          <pc:docMk/>
          <pc:sldMk cId="3153601242" sldId="281"/>
        </pc:sldMkLst>
        <pc:spChg chg="mod">
          <ac:chgData name="류인애" userId="c2b9afcd-a51f-4fcf-b48b-d016c59b5544" providerId="ADAL" clId="{08D3451D-0653-4E19-A498-7E6DFA7059F5}" dt="2023-06-28T01:01:59.370" v="1678" actId="255"/>
          <ac:spMkLst>
            <pc:docMk/>
            <pc:sldMk cId="3153601242" sldId="281"/>
            <ac:spMk id="5" creationId="{5B32B577-DEC4-7D7C-0C08-398EA4CFF2CC}"/>
          </ac:spMkLst>
        </pc:spChg>
        <pc:picChg chg="add mod">
          <ac:chgData name="류인애" userId="c2b9afcd-a51f-4fcf-b48b-d016c59b5544" providerId="ADAL" clId="{08D3451D-0653-4E19-A498-7E6DFA7059F5}" dt="2023-06-28T01:02:42.268" v="1685" actId="1076"/>
          <ac:picMkLst>
            <pc:docMk/>
            <pc:sldMk cId="3153601242" sldId="281"/>
            <ac:picMk id="2" creationId="{10252EA1-32F8-1C32-0863-CB88EDA7169A}"/>
          </ac:picMkLst>
        </pc:picChg>
      </pc:sldChg>
      <pc:sldChg chg="delSp modSp add mod">
        <pc:chgData name="류인애" userId="c2b9afcd-a51f-4fcf-b48b-d016c59b5544" providerId="ADAL" clId="{08D3451D-0653-4E19-A498-7E6DFA7059F5}" dt="2023-06-28T01:04:39.283" v="1761" actId="20577"/>
        <pc:sldMkLst>
          <pc:docMk/>
          <pc:sldMk cId="2159563033" sldId="282"/>
        </pc:sldMkLst>
        <pc:spChg chg="mod">
          <ac:chgData name="류인애" userId="c2b9afcd-a51f-4fcf-b48b-d016c59b5544" providerId="ADAL" clId="{08D3451D-0653-4E19-A498-7E6DFA7059F5}" dt="2023-06-28T01:04:39.283" v="1761" actId="20577"/>
          <ac:spMkLst>
            <pc:docMk/>
            <pc:sldMk cId="2159563033" sldId="282"/>
            <ac:spMk id="5" creationId="{5B32B577-DEC4-7D7C-0C08-398EA4CFF2CC}"/>
          </ac:spMkLst>
        </pc:spChg>
        <pc:picChg chg="del mod">
          <ac:chgData name="류인애" userId="c2b9afcd-a51f-4fcf-b48b-d016c59b5544" providerId="ADAL" clId="{08D3451D-0653-4E19-A498-7E6DFA7059F5}" dt="2023-06-28T01:04:07.324" v="1754" actId="478"/>
          <ac:picMkLst>
            <pc:docMk/>
            <pc:sldMk cId="2159563033" sldId="282"/>
            <ac:picMk id="2" creationId="{10252EA1-32F8-1C32-0863-CB88EDA7169A}"/>
          </ac:picMkLst>
        </pc:picChg>
      </pc:sldChg>
      <pc:sldChg chg="modSp add mod">
        <pc:chgData name="류인애" userId="c2b9afcd-a51f-4fcf-b48b-d016c59b5544" providerId="ADAL" clId="{08D3451D-0653-4E19-A498-7E6DFA7059F5}" dt="2023-06-28T01:07:00.761" v="1845" actId="20577"/>
        <pc:sldMkLst>
          <pc:docMk/>
          <pc:sldMk cId="1031731751" sldId="283"/>
        </pc:sldMkLst>
        <pc:spChg chg="mod">
          <ac:chgData name="류인애" userId="c2b9afcd-a51f-4fcf-b48b-d016c59b5544" providerId="ADAL" clId="{08D3451D-0653-4E19-A498-7E6DFA7059F5}" dt="2023-06-28T01:07:00.761" v="1845" actId="20577"/>
          <ac:spMkLst>
            <pc:docMk/>
            <pc:sldMk cId="1031731751" sldId="283"/>
            <ac:spMk id="5" creationId="{5B32B577-DEC4-7D7C-0C08-398EA4CFF2CC}"/>
          </ac:spMkLst>
        </pc:spChg>
      </pc:sldChg>
      <pc:sldChg chg="modSp add mod">
        <pc:chgData name="류인애" userId="c2b9afcd-a51f-4fcf-b48b-d016c59b5544" providerId="ADAL" clId="{08D3451D-0653-4E19-A498-7E6DFA7059F5}" dt="2023-06-28T01:08:16.834" v="1915" actId="255"/>
        <pc:sldMkLst>
          <pc:docMk/>
          <pc:sldMk cId="3067543935" sldId="284"/>
        </pc:sldMkLst>
        <pc:spChg chg="mod">
          <ac:chgData name="류인애" userId="c2b9afcd-a51f-4fcf-b48b-d016c59b5544" providerId="ADAL" clId="{08D3451D-0653-4E19-A498-7E6DFA7059F5}" dt="2023-06-28T01:08:16.834" v="1915" actId="255"/>
          <ac:spMkLst>
            <pc:docMk/>
            <pc:sldMk cId="3067543935" sldId="284"/>
            <ac:spMk id="5" creationId="{5B32B577-DEC4-7D7C-0C08-398EA4CFF2CC}"/>
          </ac:spMkLst>
        </pc:spChg>
      </pc:sldChg>
      <pc:sldChg chg="modSp add mod">
        <pc:chgData name="류인애" userId="c2b9afcd-a51f-4fcf-b48b-d016c59b5544" providerId="ADAL" clId="{08D3451D-0653-4E19-A498-7E6DFA7059F5}" dt="2023-06-28T01:19:39.744" v="2494" actId="1036"/>
        <pc:sldMkLst>
          <pc:docMk/>
          <pc:sldMk cId="3099839147" sldId="285"/>
        </pc:sldMkLst>
        <pc:spChg chg="mod">
          <ac:chgData name="류인애" userId="c2b9afcd-a51f-4fcf-b48b-d016c59b5544" providerId="ADAL" clId="{08D3451D-0653-4E19-A498-7E6DFA7059F5}" dt="2023-06-28T01:19:39.744" v="2494" actId="1036"/>
          <ac:spMkLst>
            <pc:docMk/>
            <pc:sldMk cId="3099839147" sldId="285"/>
            <ac:spMk id="5" creationId="{5B32B577-DEC4-7D7C-0C08-398EA4CFF2CC}"/>
          </ac:spMkLst>
        </pc:spChg>
        <pc:grpChg chg="mod">
          <ac:chgData name="류인애" userId="c2b9afcd-a51f-4fcf-b48b-d016c59b5544" providerId="ADAL" clId="{08D3451D-0653-4E19-A498-7E6DFA7059F5}" dt="2023-06-28T01:19:34.196" v="2488" actId="1076"/>
          <ac:grpSpMkLst>
            <pc:docMk/>
            <pc:sldMk cId="3099839147" sldId="285"/>
            <ac:grpSpMk id="3" creationId="{00000000-0000-0000-0000-000000000000}"/>
          </ac:grpSpMkLst>
        </pc:grpChg>
      </pc:sldChg>
      <pc:sldChg chg="delSp modSp add del mod">
        <pc:chgData name="류인애" userId="c2b9afcd-a51f-4fcf-b48b-d016c59b5544" providerId="ADAL" clId="{08D3451D-0653-4E19-A498-7E6DFA7059F5}" dt="2023-06-28T01:19:42.939" v="2495" actId="47"/>
        <pc:sldMkLst>
          <pc:docMk/>
          <pc:sldMk cId="808799596" sldId="286"/>
        </pc:sldMkLst>
        <pc:spChg chg="del mod">
          <ac:chgData name="류인애" userId="c2b9afcd-a51f-4fcf-b48b-d016c59b5544" providerId="ADAL" clId="{08D3451D-0653-4E19-A498-7E6DFA7059F5}" dt="2023-06-28T01:18:47.951" v="2422"/>
          <ac:spMkLst>
            <pc:docMk/>
            <pc:sldMk cId="808799596" sldId="286"/>
            <ac:spMk id="5" creationId="{5B32B577-DEC4-7D7C-0C08-398EA4CFF2CC}"/>
          </ac:spMkLst>
        </pc:spChg>
      </pc:sldChg>
      <pc:sldChg chg="addSp delSp modSp add mod">
        <pc:chgData name="류인애" userId="c2b9afcd-a51f-4fcf-b48b-d016c59b5544" providerId="ADAL" clId="{08D3451D-0653-4E19-A498-7E6DFA7059F5}" dt="2023-06-28T01:23:12.813" v="2600" actId="692"/>
        <pc:sldMkLst>
          <pc:docMk/>
          <pc:sldMk cId="855496130" sldId="286"/>
        </pc:sldMkLst>
        <pc:spChg chg="add mod">
          <ac:chgData name="류인애" userId="c2b9afcd-a51f-4fcf-b48b-d016c59b5544" providerId="ADAL" clId="{08D3451D-0653-4E19-A498-7E6DFA7059F5}" dt="2023-06-28T01:22:49.386" v="2594" actId="1076"/>
          <ac:spMkLst>
            <pc:docMk/>
            <pc:sldMk cId="855496130" sldId="286"/>
            <ac:spMk id="2" creationId="{71C31C98-303B-9A4B-3C31-D45ECDAE249D}"/>
          </ac:spMkLst>
        </pc:spChg>
        <pc:spChg chg="mod">
          <ac:chgData name="류인애" userId="c2b9afcd-a51f-4fcf-b48b-d016c59b5544" providerId="ADAL" clId="{08D3451D-0653-4E19-A498-7E6DFA7059F5}" dt="2023-06-28T01:22:52.191" v="2595" actId="1076"/>
          <ac:spMkLst>
            <pc:docMk/>
            <pc:sldMk cId="855496130" sldId="286"/>
            <ac:spMk id="4" creationId="{E9421CC3-ECA3-64E4-F2DD-EA78312FC420}"/>
          </ac:spMkLst>
        </pc:spChg>
        <pc:picChg chg="add mod">
          <ac:chgData name="류인애" userId="c2b9afcd-a51f-4fcf-b48b-d016c59b5544" providerId="ADAL" clId="{08D3451D-0653-4E19-A498-7E6DFA7059F5}" dt="2023-06-28T01:23:12.813" v="2600" actId="692"/>
          <ac:picMkLst>
            <pc:docMk/>
            <pc:sldMk cId="855496130" sldId="286"/>
            <ac:picMk id="5" creationId="{F594F1CB-4542-23FB-C86C-39DB5D30D0B9}"/>
          </ac:picMkLst>
        </pc:picChg>
        <pc:picChg chg="del">
          <ac:chgData name="류인애" userId="c2b9afcd-a51f-4fcf-b48b-d016c59b5544" providerId="ADAL" clId="{08D3451D-0653-4E19-A498-7E6DFA7059F5}" dt="2023-06-28T01:21:30.789" v="2530" actId="478"/>
          <ac:picMkLst>
            <pc:docMk/>
            <pc:sldMk cId="855496130" sldId="286"/>
            <ac:picMk id="18" creationId="{BC9F10FF-4F94-B125-CEDB-9081D76C896F}"/>
          </ac:picMkLst>
        </pc:picChg>
      </pc:sldChg>
      <pc:sldChg chg="addSp modSp add mod">
        <pc:chgData name="류인애" userId="c2b9afcd-a51f-4fcf-b48b-d016c59b5544" providerId="ADAL" clId="{08D3451D-0653-4E19-A498-7E6DFA7059F5}" dt="2023-06-28T01:25:33.266" v="2669" actId="14100"/>
        <pc:sldMkLst>
          <pc:docMk/>
          <pc:sldMk cId="4015062153" sldId="287"/>
        </pc:sldMkLst>
        <pc:spChg chg="mod">
          <ac:chgData name="류인애" userId="c2b9afcd-a51f-4fcf-b48b-d016c59b5544" providerId="ADAL" clId="{08D3451D-0653-4E19-A498-7E6DFA7059F5}" dt="2023-06-28T01:23:53.910" v="2618" actId="20577"/>
          <ac:spMkLst>
            <pc:docMk/>
            <pc:sldMk cId="4015062153" sldId="287"/>
            <ac:spMk id="4" creationId="{E9421CC3-ECA3-64E4-F2DD-EA78312FC420}"/>
          </ac:spMkLst>
        </pc:spChg>
        <pc:spChg chg="mod">
          <ac:chgData name="류인애" userId="c2b9afcd-a51f-4fcf-b48b-d016c59b5544" providerId="ADAL" clId="{08D3451D-0653-4E19-A498-7E6DFA7059F5}" dt="2023-06-28T01:24:37.348" v="2661" actId="20577"/>
          <ac:spMkLst>
            <pc:docMk/>
            <pc:sldMk cId="4015062153" sldId="287"/>
            <ac:spMk id="5" creationId="{5B32B577-DEC4-7D7C-0C08-398EA4CFF2CC}"/>
          </ac:spMkLst>
        </pc:spChg>
        <pc:picChg chg="add mod">
          <ac:chgData name="류인애" userId="c2b9afcd-a51f-4fcf-b48b-d016c59b5544" providerId="ADAL" clId="{08D3451D-0653-4E19-A498-7E6DFA7059F5}" dt="2023-06-28T01:25:33.266" v="2669" actId="14100"/>
          <ac:picMkLst>
            <pc:docMk/>
            <pc:sldMk cId="4015062153" sldId="287"/>
            <ac:picMk id="11" creationId="{5590D081-E835-1AAD-BA10-E70953D05872}"/>
          </ac:picMkLst>
        </pc:picChg>
      </pc:sldChg>
      <pc:sldChg chg="addSp delSp modSp add mod">
        <pc:chgData name="류인애" userId="c2b9afcd-a51f-4fcf-b48b-d016c59b5544" providerId="ADAL" clId="{08D3451D-0653-4E19-A498-7E6DFA7059F5}" dt="2023-06-28T01:26:53.718" v="2719" actId="14100"/>
        <pc:sldMkLst>
          <pc:docMk/>
          <pc:sldMk cId="3658824094" sldId="288"/>
        </pc:sldMkLst>
        <pc:spChg chg="add mod">
          <ac:chgData name="류인애" userId="c2b9afcd-a51f-4fcf-b48b-d016c59b5544" providerId="ADAL" clId="{08D3451D-0653-4E19-A498-7E6DFA7059F5}" dt="2023-06-28T01:26:36.275" v="2716" actId="6549"/>
          <ac:spMkLst>
            <pc:docMk/>
            <pc:sldMk cId="3658824094" sldId="288"/>
            <ac:spMk id="15" creationId="{DF5BACA3-A9A1-ABF0-6180-17FEE8DF77E0}"/>
          </ac:spMkLst>
        </pc:spChg>
        <pc:picChg chg="del">
          <ac:chgData name="류인애" userId="c2b9afcd-a51f-4fcf-b48b-d016c59b5544" providerId="ADAL" clId="{08D3451D-0653-4E19-A498-7E6DFA7059F5}" dt="2023-06-28T01:26:02.677" v="2671" actId="478"/>
          <ac:picMkLst>
            <pc:docMk/>
            <pc:sldMk cId="3658824094" sldId="288"/>
            <ac:picMk id="11" creationId="{5590D081-E835-1AAD-BA10-E70953D05872}"/>
          </ac:picMkLst>
        </pc:picChg>
        <pc:picChg chg="add mod">
          <ac:chgData name="류인애" userId="c2b9afcd-a51f-4fcf-b48b-d016c59b5544" providerId="ADAL" clId="{08D3451D-0653-4E19-A498-7E6DFA7059F5}" dt="2023-06-28T01:26:53.718" v="2719" actId="14100"/>
          <ac:picMkLst>
            <pc:docMk/>
            <pc:sldMk cId="3658824094" sldId="288"/>
            <ac:picMk id="17" creationId="{CAA8D443-F5EF-1CFF-DF54-F845FD5B137A}"/>
          </ac:picMkLst>
        </pc:picChg>
      </pc:sldChg>
      <pc:sldChg chg="addSp delSp modSp add mod ord">
        <pc:chgData name="류인애" userId="c2b9afcd-a51f-4fcf-b48b-d016c59b5544" providerId="ADAL" clId="{08D3451D-0653-4E19-A498-7E6DFA7059F5}" dt="2023-06-28T06:22:52.262" v="2954" actId="1036"/>
        <pc:sldMkLst>
          <pc:docMk/>
          <pc:sldMk cId="921526089" sldId="289"/>
        </pc:sldMkLst>
        <pc:spChg chg="mod">
          <ac:chgData name="류인애" userId="c2b9afcd-a51f-4fcf-b48b-d016c59b5544" providerId="ADAL" clId="{08D3451D-0653-4E19-A498-7E6DFA7059F5}" dt="2023-06-28T01:27:34.112" v="2726" actId="20577"/>
          <ac:spMkLst>
            <pc:docMk/>
            <pc:sldMk cId="921526089" sldId="289"/>
            <ac:spMk id="5" creationId="{5B32B577-DEC4-7D7C-0C08-398EA4CFF2CC}"/>
          </ac:spMkLst>
        </pc:spChg>
        <pc:spChg chg="add mod">
          <ac:chgData name="류인애" userId="c2b9afcd-a51f-4fcf-b48b-d016c59b5544" providerId="ADAL" clId="{08D3451D-0653-4E19-A498-7E6DFA7059F5}" dt="2023-06-28T06:22:52.262" v="2954" actId="1036"/>
          <ac:spMkLst>
            <pc:docMk/>
            <pc:sldMk cId="921526089" sldId="289"/>
            <ac:spMk id="11" creationId="{9F211B75-9671-E1B1-5C74-0207F2A39352}"/>
          </ac:spMkLst>
        </pc:spChg>
        <pc:grpChg chg="mod">
          <ac:chgData name="류인애" userId="c2b9afcd-a51f-4fcf-b48b-d016c59b5544" providerId="ADAL" clId="{08D3451D-0653-4E19-A498-7E6DFA7059F5}" dt="2023-06-28T06:22:48.351" v="2945" actId="1076"/>
          <ac:grpSpMkLst>
            <pc:docMk/>
            <pc:sldMk cId="921526089" sldId="289"/>
            <ac:grpSpMk id="3" creationId="{00000000-0000-0000-0000-000000000000}"/>
          </ac:grpSpMkLst>
        </pc:grpChg>
        <pc:picChg chg="del">
          <ac:chgData name="류인애" userId="c2b9afcd-a51f-4fcf-b48b-d016c59b5544" providerId="ADAL" clId="{08D3451D-0653-4E19-A498-7E6DFA7059F5}" dt="2023-06-28T01:27:54.315" v="2727" actId="478"/>
          <ac:picMkLst>
            <pc:docMk/>
            <pc:sldMk cId="921526089" sldId="289"/>
            <ac:picMk id="11" creationId="{5590D081-E835-1AAD-BA10-E70953D05872}"/>
          </ac:picMkLst>
        </pc:picChg>
        <pc:picChg chg="add mod">
          <ac:chgData name="류인애" userId="c2b9afcd-a51f-4fcf-b48b-d016c59b5544" providerId="ADAL" clId="{08D3451D-0653-4E19-A498-7E6DFA7059F5}" dt="2023-06-28T01:28:06.211" v="2731" actId="14100"/>
          <ac:picMkLst>
            <pc:docMk/>
            <pc:sldMk cId="921526089" sldId="289"/>
            <ac:picMk id="15" creationId="{F50D2A70-AD01-8714-A646-E8BB729C4474}"/>
          </ac:picMkLst>
        </pc:picChg>
      </pc:sldChg>
      <pc:sldChg chg="addSp delSp modSp add mod">
        <pc:chgData name="류인애" userId="c2b9afcd-a51f-4fcf-b48b-d016c59b5544" providerId="ADAL" clId="{08D3451D-0653-4E19-A498-7E6DFA7059F5}" dt="2023-06-29T00:38:19.452" v="3112" actId="12"/>
        <pc:sldMkLst>
          <pc:docMk/>
          <pc:sldMk cId="3372861901" sldId="290"/>
        </pc:sldMkLst>
        <pc:spChg chg="mod">
          <ac:chgData name="류인애" userId="c2b9afcd-a51f-4fcf-b48b-d016c59b5544" providerId="ADAL" clId="{08D3451D-0653-4E19-A498-7E6DFA7059F5}" dt="2023-06-29T00:34:52.700" v="3050" actId="20577"/>
          <ac:spMkLst>
            <pc:docMk/>
            <pc:sldMk cId="3372861901" sldId="290"/>
            <ac:spMk id="5" creationId="{5B32B577-DEC4-7D7C-0C08-398EA4CFF2CC}"/>
          </ac:spMkLst>
        </pc:spChg>
        <pc:spChg chg="add mod">
          <ac:chgData name="류인애" userId="c2b9afcd-a51f-4fcf-b48b-d016c59b5544" providerId="ADAL" clId="{08D3451D-0653-4E19-A498-7E6DFA7059F5}" dt="2023-06-29T00:38:19.452" v="3112" actId="12"/>
          <ac:spMkLst>
            <pc:docMk/>
            <pc:sldMk cId="3372861901" sldId="290"/>
            <ac:spMk id="15" creationId="{FFA5E11A-6B86-F509-F7B5-D9D4CAF8783F}"/>
          </ac:spMkLst>
        </pc:spChg>
        <pc:spChg chg="add mod">
          <ac:chgData name="류인애" userId="c2b9afcd-a51f-4fcf-b48b-d016c59b5544" providerId="ADAL" clId="{08D3451D-0653-4E19-A498-7E6DFA7059F5}" dt="2023-06-29T00:37:07.746" v="3085" actId="14100"/>
          <ac:spMkLst>
            <pc:docMk/>
            <pc:sldMk cId="3372861901" sldId="290"/>
            <ac:spMk id="16" creationId="{AECBE02D-53A5-711E-9E89-81A7F9135BDB}"/>
          </ac:spMkLst>
        </pc:spChg>
        <pc:picChg chg="add mod">
          <ac:chgData name="류인애" userId="c2b9afcd-a51f-4fcf-b48b-d016c59b5544" providerId="ADAL" clId="{08D3451D-0653-4E19-A498-7E6DFA7059F5}" dt="2023-06-29T00:35:34.491" v="3057" actId="1076"/>
          <ac:picMkLst>
            <pc:docMk/>
            <pc:sldMk cId="3372861901" sldId="290"/>
            <ac:picMk id="2" creationId="{47A27011-FFD6-D5F4-DE32-DD5EAF79F307}"/>
          </ac:picMkLst>
        </pc:picChg>
        <pc:picChg chg="del">
          <ac:chgData name="류인애" userId="c2b9afcd-a51f-4fcf-b48b-d016c59b5544" providerId="ADAL" clId="{08D3451D-0653-4E19-A498-7E6DFA7059F5}" dt="2023-06-28T01:28:33.687" v="2737" actId="478"/>
          <ac:picMkLst>
            <pc:docMk/>
            <pc:sldMk cId="3372861901" sldId="290"/>
            <ac:picMk id="15" creationId="{F50D2A70-AD01-8714-A646-E8BB729C4474}"/>
          </ac:picMkLst>
        </pc:picChg>
      </pc:sldChg>
      <pc:sldChg chg="addSp delSp modSp add mod">
        <pc:chgData name="류인애" userId="c2b9afcd-a51f-4fcf-b48b-d016c59b5544" providerId="ADAL" clId="{08D3451D-0653-4E19-A498-7E6DFA7059F5}" dt="2023-06-28T06:23:02.996" v="2965" actId="1035"/>
        <pc:sldMkLst>
          <pc:docMk/>
          <pc:sldMk cId="2891925225" sldId="291"/>
        </pc:sldMkLst>
        <pc:spChg chg="mod">
          <ac:chgData name="류인애" userId="c2b9afcd-a51f-4fcf-b48b-d016c59b5544" providerId="ADAL" clId="{08D3451D-0653-4E19-A498-7E6DFA7059F5}" dt="2023-06-28T06:23:02.996" v="2965" actId="1035"/>
          <ac:spMkLst>
            <pc:docMk/>
            <pc:sldMk cId="2891925225" sldId="291"/>
            <ac:spMk id="5" creationId="{5B32B577-DEC4-7D7C-0C08-398EA4CFF2CC}"/>
          </ac:spMkLst>
        </pc:spChg>
        <pc:picChg chg="add mod">
          <ac:chgData name="류인애" userId="c2b9afcd-a51f-4fcf-b48b-d016c59b5544" providerId="ADAL" clId="{08D3451D-0653-4E19-A498-7E6DFA7059F5}" dt="2023-06-28T06:23:02.996" v="2965" actId="1035"/>
          <ac:picMkLst>
            <pc:docMk/>
            <pc:sldMk cId="2891925225" sldId="291"/>
            <ac:picMk id="11" creationId="{AF7F4ABC-818D-2ACB-64DA-760073C48E83}"/>
          </ac:picMkLst>
        </pc:picChg>
        <pc:picChg chg="del">
          <ac:chgData name="류인애" userId="c2b9afcd-a51f-4fcf-b48b-d016c59b5544" providerId="ADAL" clId="{08D3451D-0653-4E19-A498-7E6DFA7059F5}" dt="2023-06-28T06:16:24.612" v="2739" actId="478"/>
          <ac:picMkLst>
            <pc:docMk/>
            <pc:sldMk cId="2891925225" sldId="291"/>
            <ac:picMk id="15" creationId="{F50D2A70-AD01-8714-A646-E8BB729C4474}"/>
          </ac:picMkLst>
        </pc:picChg>
      </pc:sldChg>
      <pc:sldChg chg="modSp add mod">
        <pc:chgData name="류인애" userId="c2b9afcd-a51f-4fcf-b48b-d016c59b5544" providerId="ADAL" clId="{08D3451D-0653-4E19-A498-7E6DFA7059F5}" dt="2023-06-29T00:58:14.573" v="3751" actId="1036"/>
        <pc:sldMkLst>
          <pc:docMk/>
          <pc:sldMk cId="1830001576" sldId="292"/>
        </pc:sldMkLst>
        <pc:spChg chg="mod">
          <ac:chgData name="류인애" userId="c2b9afcd-a51f-4fcf-b48b-d016c59b5544" providerId="ADAL" clId="{08D3451D-0653-4E19-A498-7E6DFA7059F5}" dt="2023-06-29T00:58:14.573" v="3751" actId="1036"/>
          <ac:spMkLst>
            <pc:docMk/>
            <pc:sldMk cId="1830001576" sldId="292"/>
            <ac:spMk id="5" creationId="{5B32B577-DEC4-7D7C-0C08-398EA4CFF2CC}"/>
          </ac:spMkLst>
        </pc:spChg>
      </pc:sldChg>
      <pc:sldChg chg="delSp modSp add mod">
        <pc:chgData name="류인애" userId="c2b9afcd-a51f-4fcf-b48b-d016c59b5544" providerId="ADAL" clId="{08D3451D-0653-4E19-A498-7E6DFA7059F5}" dt="2023-06-29T00:49:29.606" v="3298" actId="20577"/>
        <pc:sldMkLst>
          <pc:docMk/>
          <pc:sldMk cId="3264000128" sldId="293"/>
        </pc:sldMkLst>
        <pc:spChg chg="mod">
          <ac:chgData name="류인애" userId="c2b9afcd-a51f-4fcf-b48b-d016c59b5544" providerId="ADAL" clId="{08D3451D-0653-4E19-A498-7E6DFA7059F5}" dt="2023-06-29T00:49:29.606" v="3298" actId="20577"/>
          <ac:spMkLst>
            <pc:docMk/>
            <pc:sldMk cId="3264000128" sldId="293"/>
            <ac:spMk id="5" creationId="{5B32B577-DEC4-7D7C-0C08-398EA4CFF2CC}"/>
          </ac:spMkLst>
        </pc:spChg>
        <pc:spChg chg="del">
          <ac:chgData name="류인애" userId="c2b9afcd-a51f-4fcf-b48b-d016c59b5544" providerId="ADAL" clId="{08D3451D-0653-4E19-A498-7E6DFA7059F5}" dt="2023-06-29T00:39:33.754" v="3142" actId="478"/>
          <ac:spMkLst>
            <pc:docMk/>
            <pc:sldMk cId="3264000128" sldId="293"/>
            <ac:spMk id="15" creationId="{FFA5E11A-6B86-F509-F7B5-D9D4CAF8783F}"/>
          </ac:spMkLst>
        </pc:spChg>
        <pc:spChg chg="del">
          <ac:chgData name="류인애" userId="c2b9afcd-a51f-4fcf-b48b-d016c59b5544" providerId="ADAL" clId="{08D3451D-0653-4E19-A498-7E6DFA7059F5}" dt="2023-06-29T00:39:33.754" v="3142" actId="478"/>
          <ac:spMkLst>
            <pc:docMk/>
            <pc:sldMk cId="3264000128" sldId="293"/>
            <ac:spMk id="16" creationId="{AECBE02D-53A5-711E-9E89-81A7F9135BDB}"/>
          </ac:spMkLst>
        </pc:spChg>
        <pc:picChg chg="del">
          <ac:chgData name="류인애" userId="c2b9afcd-a51f-4fcf-b48b-d016c59b5544" providerId="ADAL" clId="{08D3451D-0653-4E19-A498-7E6DFA7059F5}" dt="2023-06-29T00:39:30.636" v="3141" actId="478"/>
          <ac:picMkLst>
            <pc:docMk/>
            <pc:sldMk cId="3264000128" sldId="293"/>
            <ac:picMk id="2" creationId="{47A27011-FFD6-D5F4-DE32-DD5EAF79F307}"/>
          </ac:picMkLst>
        </pc:picChg>
      </pc:sldChg>
      <pc:sldChg chg="modSp add del mod">
        <pc:chgData name="류인애" userId="c2b9afcd-a51f-4fcf-b48b-d016c59b5544" providerId="ADAL" clId="{08D3451D-0653-4E19-A498-7E6DFA7059F5}" dt="2023-06-29T00:55:17.437" v="3577" actId="47"/>
        <pc:sldMkLst>
          <pc:docMk/>
          <pc:sldMk cId="584442623" sldId="294"/>
        </pc:sldMkLst>
        <pc:spChg chg="mod">
          <ac:chgData name="류인애" userId="c2b9afcd-a51f-4fcf-b48b-d016c59b5544" providerId="ADAL" clId="{08D3451D-0653-4E19-A498-7E6DFA7059F5}" dt="2023-06-29T00:53:04.432" v="3463" actId="20577"/>
          <ac:spMkLst>
            <pc:docMk/>
            <pc:sldMk cId="584442623" sldId="294"/>
            <ac:spMk id="5" creationId="{5B32B577-DEC4-7D7C-0C08-398EA4CFF2CC}"/>
          </ac:spMkLst>
        </pc:spChg>
      </pc:sldChg>
      <pc:sldChg chg="modSp add del mod">
        <pc:chgData name="류인애" userId="c2b9afcd-a51f-4fcf-b48b-d016c59b5544" providerId="ADAL" clId="{08D3451D-0653-4E19-A498-7E6DFA7059F5}" dt="2023-06-29T00:57:47.201" v="3713" actId="1036"/>
        <pc:sldMkLst>
          <pc:docMk/>
          <pc:sldMk cId="3160605050" sldId="295"/>
        </pc:sldMkLst>
        <pc:spChg chg="mod">
          <ac:chgData name="류인애" userId="c2b9afcd-a51f-4fcf-b48b-d016c59b5544" providerId="ADAL" clId="{08D3451D-0653-4E19-A498-7E6DFA7059F5}" dt="2023-06-29T00:57:47.201" v="3713" actId="1036"/>
          <ac:spMkLst>
            <pc:docMk/>
            <pc:sldMk cId="3160605050" sldId="295"/>
            <ac:spMk id="5" creationId="{5B32B577-DEC4-7D7C-0C08-398EA4CFF2CC}"/>
          </ac:spMkLst>
        </pc:spChg>
      </pc:sldChg>
      <pc:sldChg chg="modSp add mod">
        <pc:chgData name="류인애" userId="c2b9afcd-a51f-4fcf-b48b-d016c59b5544" providerId="ADAL" clId="{08D3451D-0653-4E19-A498-7E6DFA7059F5}" dt="2023-06-29T00:58:04.335" v="3739" actId="1035"/>
        <pc:sldMkLst>
          <pc:docMk/>
          <pc:sldMk cId="1128100788" sldId="296"/>
        </pc:sldMkLst>
        <pc:spChg chg="mod">
          <ac:chgData name="류인애" userId="c2b9afcd-a51f-4fcf-b48b-d016c59b5544" providerId="ADAL" clId="{08D3451D-0653-4E19-A498-7E6DFA7059F5}" dt="2023-06-29T00:58:04.335" v="3739" actId="1035"/>
          <ac:spMkLst>
            <pc:docMk/>
            <pc:sldMk cId="1128100788" sldId="296"/>
            <ac:spMk id="5" creationId="{5B32B577-DEC4-7D7C-0C08-398EA4CFF2CC}"/>
          </ac:spMkLst>
        </pc:spChg>
      </pc:sldChg>
      <pc:sldChg chg="modSp add mod ord">
        <pc:chgData name="류인애" userId="c2b9afcd-a51f-4fcf-b48b-d016c59b5544" providerId="ADAL" clId="{08D3451D-0653-4E19-A498-7E6DFA7059F5}" dt="2023-06-29T01:10:06.405" v="3832"/>
        <pc:sldMkLst>
          <pc:docMk/>
          <pc:sldMk cId="3423152571" sldId="297"/>
        </pc:sldMkLst>
        <pc:spChg chg="mod">
          <ac:chgData name="류인애" userId="c2b9afcd-a51f-4fcf-b48b-d016c59b5544" providerId="ADAL" clId="{08D3451D-0653-4E19-A498-7E6DFA7059F5}" dt="2023-06-29T00:57:58.938" v="3729" actId="1035"/>
          <ac:spMkLst>
            <pc:docMk/>
            <pc:sldMk cId="3423152571" sldId="297"/>
            <ac:spMk id="5" creationId="{5B32B577-DEC4-7D7C-0C08-398EA4CFF2CC}"/>
          </ac:spMkLst>
        </pc:spChg>
      </pc:sldChg>
      <pc:sldChg chg="delSp modSp add mod">
        <pc:chgData name="류인애" userId="c2b9afcd-a51f-4fcf-b48b-d016c59b5544" providerId="ADAL" clId="{08D3451D-0653-4E19-A498-7E6DFA7059F5}" dt="2023-06-29T01:01:13.737" v="3830" actId="20577"/>
        <pc:sldMkLst>
          <pc:docMk/>
          <pc:sldMk cId="2357635042" sldId="298"/>
        </pc:sldMkLst>
        <pc:spChg chg="mod">
          <ac:chgData name="류인애" userId="c2b9afcd-a51f-4fcf-b48b-d016c59b5544" providerId="ADAL" clId="{08D3451D-0653-4E19-A498-7E6DFA7059F5}" dt="2023-06-29T01:01:13.737" v="3830" actId="20577"/>
          <ac:spMkLst>
            <pc:docMk/>
            <pc:sldMk cId="2357635042" sldId="298"/>
            <ac:spMk id="5" creationId="{5B32B577-DEC4-7D7C-0C08-398EA4CFF2CC}"/>
          </ac:spMkLst>
        </pc:spChg>
        <pc:spChg chg="del">
          <ac:chgData name="류인애" userId="c2b9afcd-a51f-4fcf-b48b-d016c59b5544" providerId="ADAL" clId="{08D3451D-0653-4E19-A498-7E6DFA7059F5}" dt="2023-06-29T00:58:51.179" v="3772" actId="478"/>
          <ac:spMkLst>
            <pc:docMk/>
            <pc:sldMk cId="2357635042" sldId="298"/>
            <ac:spMk id="15" creationId="{FFA5E11A-6B86-F509-F7B5-D9D4CAF8783F}"/>
          </ac:spMkLst>
        </pc:spChg>
        <pc:spChg chg="del">
          <ac:chgData name="류인애" userId="c2b9afcd-a51f-4fcf-b48b-d016c59b5544" providerId="ADAL" clId="{08D3451D-0653-4E19-A498-7E6DFA7059F5}" dt="2023-06-29T00:58:52.503" v="3774" actId="478"/>
          <ac:spMkLst>
            <pc:docMk/>
            <pc:sldMk cId="2357635042" sldId="298"/>
            <ac:spMk id="16" creationId="{AECBE02D-53A5-711E-9E89-81A7F9135BDB}"/>
          </ac:spMkLst>
        </pc:spChg>
        <pc:picChg chg="del">
          <ac:chgData name="류인애" userId="c2b9afcd-a51f-4fcf-b48b-d016c59b5544" providerId="ADAL" clId="{08D3451D-0653-4E19-A498-7E6DFA7059F5}" dt="2023-06-29T00:58:51.735" v="3773" actId="478"/>
          <ac:picMkLst>
            <pc:docMk/>
            <pc:sldMk cId="2357635042" sldId="298"/>
            <ac:picMk id="2" creationId="{47A27011-FFD6-D5F4-DE32-DD5EAF79F307}"/>
          </ac:picMkLst>
        </pc:picChg>
      </pc:sldChg>
    </pc:docChg>
  </pc:docChgLst>
  <pc:docChgLst>
    <pc:chgData name="류인애" userId="c2b9afcd-a51f-4fcf-b48b-d016c59b5544" providerId="ADAL" clId="{56329F65-DF55-4DAA-94E1-64BD032A9285}"/>
    <pc:docChg chg="undo custSel addSld delSld modSld">
      <pc:chgData name="류인애" userId="c2b9afcd-a51f-4fcf-b48b-d016c59b5544" providerId="ADAL" clId="{56329F65-DF55-4DAA-94E1-64BD032A9285}" dt="2024-05-22T07:10:02.697" v="899" actId="20577"/>
      <pc:docMkLst>
        <pc:docMk/>
      </pc:docMkLst>
      <pc:sldChg chg="new del">
        <pc:chgData name="류인애" userId="c2b9afcd-a51f-4fcf-b48b-d016c59b5544" providerId="ADAL" clId="{56329F65-DF55-4DAA-94E1-64BD032A9285}" dt="2024-05-22T00:47:30.369" v="1" actId="47"/>
        <pc:sldMkLst>
          <pc:docMk/>
          <pc:sldMk cId="2179059093" sldId="335"/>
        </pc:sldMkLst>
      </pc:sldChg>
      <pc:sldChg chg="addSp delSp modSp mod">
        <pc:chgData name="류인애" userId="c2b9afcd-a51f-4fcf-b48b-d016c59b5544" providerId="ADAL" clId="{56329F65-DF55-4DAA-94E1-64BD032A9285}" dt="2024-05-22T00:53:14.427" v="172" actId="22"/>
        <pc:sldMkLst>
          <pc:docMk/>
          <pc:sldMk cId="2503201415" sldId="336"/>
        </pc:sldMkLst>
        <pc:spChg chg="mod">
          <ac:chgData name="류인애" userId="c2b9afcd-a51f-4fcf-b48b-d016c59b5544" providerId="ADAL" clId="{56329F65-DF55-4DAA-94E1-64BD032A9285}" dt="2024-05-22T00:47:51.786" v="27" actId="20577"/>
          <ac:spMkLst>
            <pc:docMk/>
            <pc:sldMk cId="2503201415" sldId="336"/>
            <ac:spMk id="4" creationId="{84DD1BD7-E7FD-46B9-A122-61F6825190CA}"/>
          </ac:spMkLst>
        </pc:spChg>
        <pc:spChg chg="mod">
          <ac:chgData name="류인애" userId="c2b9afcd-a51f-4fcf-b48b-d016c59b5544" providerId="ADAL" clId="{56329F65-DF55-4DAA-94E1-64BD032A9285}" dt="2024-05-22T00:52:40.547" v="170" actId="20577"/>
          <ac:spMkLst>
            <pc:docMk/>
            <pc:sldMk cId="2503201415" sldId="336"/>
            <ac:spMk id="5" creationId="{0D7ABDCF-32EF-48CD-A7BC-EE5FBA102C52}"/>
          </ac:spMkLst>
        </pc:spChg>
        <pc:spChg chg="add del">
          <ac:chgData name="류인애" userId="c2b9afcd-a51f-4fcf-b48b-d016c59b5544" providerId="ADAL" clId="{56329F65-DF55-4DAA-94E1-64BD032A9285}" dt="2024-05-22T00:53:14.427" v="172" actId="22"/>
          <ac:spMkLst>
            <pc:docMk/>
            <pc:sldMk cId="2503201415" sldId="336"/>
            <ac:spMk id="11" creationId="{B977CAE7-68F6-9670-B3DF-53698FAF9656}"/>
          </ac:spMkLst>
        </pc:spChg>
        <pc:picChg chg="del">
          <ac:chgData name="류인애" userId="c2b9afcd-a51f-4fcf-b48b-d016c59b5544" providerId="ADAL" clId="{56329F65-DF55-4DAA-94E1-64BD032A9285}" dt="2024-05-22T00:47:54.069" v="28" actId="478"/>
          <ac:picMkLst>
            <pc:docMk/>
            <pc:sldMk cId="2503201415" sldId="336"/>
            <ac:picMk id="15" creationId="{06560559-146A-0CE1-21B8-8450097023D1}"/>
          </ac:picMkLst>
        </pc:picChg>
        <pc:picChg chg="del">
          <ac:chgData name="류인애" userId="c2b9afcd-a51f-4fcf-b48b-d016c59b5544" providerId="ADAL" clId="{56329F65-DF55-4DAA-94E1-64BD032A9285}" dt="2024-05-22T00:47:54.069" v="28" actId="478"/>
          <ac:picMkLst>
            <pc:docMk/>
            <pc:sldMk cId="2503201415" sldId="336"/>
            <ac:picMk id="16" creationId="{41A60508-DB64-C1BB-5044-7DF147DEF455}"/>
          </ac:picMkLst>
        </pc:picChg>
        <pc:picChg chg="del">
          <ac:chgData name="류인애" userId="c2b9afcd-a51f-4fcf-b48b-d016c59b5544" providerId="ADAL" clId="{56329F65-DF55-4DAA-94E1-64BD032A9285}" dt="2024-05-22T00:47:54.069" v="28" actId="478"/>
          <ac:picMkLst>
            <pc:docMk/>
            <pc:sldMk cId="2503201415" sldId="336"/>
            <ac:picMk id="2050" creationId="{F052375B-CAB0-0427-D840-FE17015C0E87}"/>
          </ac:picMkLst>
        </pc:picChg>
      </pc:sldChg>
      <pc:sldChg chg="addSp modSp mod modNotesTx">
        <pc:chgData name="류인애" userId="c2b9afcd-a51f-4fcf-b48b-d016c59b5544" providerId="ADAL" clId="{56329F65-DF55-4DAA-94E1-64BD032A9285}" dt="2024-05-22T01:08:36.197" v="356"/>
        <pc:sldMkLst>
          <pc:docMk/>
          <pc:sldMk cId="686382466" sldId="337"/>
        </pc:sldMkLst>
        <pc:spChg chg="mod">
          <ac:chgData name="류인애" userId="c2b9afcd-a51f-4fcf-b48b-d016c59b5544" providerId="ADAL" clId="{56329F65-DF55-4DAA-94E1-64BD032A9285}" dt="2024-05-22T00:54:34.784" v="179" actId="14100"/>
          <ac:spMkLst>
            <pc:docMk/>
            <pc:sldMk cId="686382466" sldId="337"/>
            <ac:spMk id="4" creationId="{84DD1BD7-E7FD-46B9-A122-61F6825190CA}"/>
          </ac:spMkLst>
        </pc:spChg>
        <pc:spChg chg="mod">
          <ac:chgData name="류인애" userId="c2b9afcd-a51f-4fcf-b48b-d016c59b5544" providerId="ADAL" clId="{56329F65-DF55-4DAA-94E1-64BD032A9285}" dt="2024-05-22T00:56:33.691" v="192"/>
          <ac:spMkLst>
            <pc:docMk/>
            <pc:sldMk cId="686382466" sldId="337"/>
            <ac:spMk id="5" creationId="{0D7ABDCF-32EF-48CD-A7BC-EE5FBA102C52}"/>
          </ac:spMkLst>
        </pc:spChg>
        <pc:spChg chg="add mod">
          <ac:chgData name="류인애" userId="c2b9afcd-a51f-4fcf-b48b-d016c59b5544" providerId="ADAL" clId="{56329F65-DF55-4DAA-94E1-64BD032A9285}" dt="2024-05-22T01:08:36.197" v="356"/>
          <ac:spMkLst>
            <pc:docMk/>
            <pc:sldMk cId="686382466" sldId="337"/>
            <ac:spMk id="11" creationId="{77698F53-47FF-FA67-0F0A-4ED6986069E5}"/>
          </ac:spMkLst>
        </pc:spChg>
      </pc:sldChg>
      <pc:sldChg chg="add del setBg">
        <pc:chgData name="류인애" userId="c2b9afcd-a51f-4fcf-b48b-d016c59b5544" providerId="ADAL" clId="{56329F65-DF55-4DAA-94E1-64BD032A9285}" dt="2024-05-22T01:01:32.579" v="289"/>
        <pc:sldMkLst>
          <pc:docMk/>
          <pc:sldMk cId="710197580" sldId="338"/>
        </pc:sldMkLst>
      </pc:sldChg>
      <pc:sldChg chg="modSp mod modNotesTx">
        <pc:chgData name="류인애" userId="c2b9afcd-a51f-4fcf-b48b-d016c59b5544" providerId="ADAL" clId="{56329F65-DF55-4DAA-94E1-64BD032A9285}" dt="2024-05-22T01:18:42.256" v="450" actId="20577"/>
        <pc:sldMkLst>
          <pc:docMk/>
          <pc:sldMk cId="1298185957" sldId="338"/>
        </pc:sldMkLst>
        <pc:spChg chg="mod">
          <ac:chgData name="류인애" userId="c2b9afcd-a51f-4fcf-b48b-d016c59b5544" providerId="ADAL" clId="{56329F65-DF55-4DAA-94E1-64BD032A9285}" dt="2024-05-22T01:03:14.921" v="329" actId="20577"/>
          <ac:spMkLst>
            <pc:docMk/>
            <pc:sldMk cId="1298185957" sldId="338"/>
            <ac:spMk id="4" creationId="{84DD1BD7-E7FD-46B9-A122-61F6825190CA}"/>
          </ac:spMkLst>
        </pc:spChg>
        <pc:spChg chg="mod">
          <ac:chgData name="류인애" userId="c2b9afcd-a51f-4fcf-b48b-d016c59b5544" providerId="ADAL" clId="{56329F65-DF55-4DAA-94E1-64BD032A9285}" dt="2024-05-22T01:05:47.251" v="353" actId="20577"/>
          <ac:spMkLst>
            <pc:docMk/>
            <pc:sldMk cId="1298185957" sldId="338"/>
            <ac:spMk id="5" creationId="{0D7ABDCF-32EF-48CD-A7BC-EE5FBA102C52}"/>
          </ac:spMkLst>
        </pc:spChg>
        <pc:spChg chg="mod">
          <ac:chgData name="류인애" userId="c2b9afcd-a51f-4fcf-b48b-d016c59b5544" providerId="ADAL" clId="{56329F65-DF55-4DAA-94E1-64BD032A9285}" dt="2024-05-22T01:08:27.278" v="355" actId="20577"/>
          <ac:spMkLst>
            <pc:docMk/>
            <pc:sldMk cId="1298185957" sldId="338"/>
            <ac:spMk id="11" creationId="{77698F53-47FF-FA67-0F0A-4ED6986069E5}"/>
          </ac:spMkLst>
        </pc:spChg>
      </pc:sldChg>
      <pc:sldChg chg="modSp mod">
        <pc:chgData name="류인애" userId="c2b9afcd-a51f-4fcf-b48b-d016c59b5544" providerId="ADAL" clId="{56329F65-DF55-4DAA-94E1-64BD032A9285}" dt="2024-05-22T07:10:02.697" v="899" actId="20577"/>
        <pc:sldMkLst>
          <pc:docMk/>
          <pc:sldMk cId="1037443157" sldId="339"/>
        </pc:sldMkLst>
        <pc:spChg chg="mod">
          <ac:chgData name="류인애" userId="c2b9afcd-a51f-4fcf-b48b-d016c59b5544" providerId="ADAL" clId="{56329F65-DF55-4DAA-94E1-64BD032A9285}" dt="2024-05-22T01:34:23.015" v="458" actId="20577"/>
          <ac:spMkLst>
            <pc:docMk/>
            <pc:sldMk cId="1037443157" sldId="339"/>
            <ac:spMk id="4" creationId="{E9421CC3-ECA3-64E4-F2DD-EA78312FC420}"/>
          </ac:spMkLst>
        </pc:spChg>
        <pc:spChg chg="mod">
          <ac:chgData name="류인애" userId="c2b9afcd-a51f-4fcf-b48b-d016c59b5544" providerId="ADAL" clId="{56329F65-DF55-4DAA-94E1-64BD032A9285}" dt="2024-05-22T07:10:02.697" v="899" actId="20577"/>
          <ac:spMkLst>
            <pc:docMk/>
            <pc:sldMk cId="1037443157" sldId="339"/>
            <ac:spMk id="11" creationId="{B81B281E-9F45-CBC3-4313-E58D77269217}"/>
          </ac:spMkLst>
        </pc:spChg>
      </pc:sldChg>
    </pc:docChg>
  </pc:docChgLst>
  <pc:docChgLst>
    <pc:chgData name="류인애" userId="c2b9afcd-a51f-4fcf-b48b-d016c59b5544" providerId="ADAL" clId="{A9B15A95-342D-4C15-BAE0-590EAB86530B}"/>
    <pc:docChg chg="undo custSel addSld modSld">
      <pc:chgData name="류인애" userId="c2b9afcd-a51f-4fcf-b48b-d016c59b5544" providerId="ADAL" clId="{A9B15A95-342D-4C15-BAE0-590EAB86530B}" dt="2023-11-01T01:09:01.465" v="331" actId="20577"/>
      <pc:docMkLst>
        <pc:docMk/>
      </pc:docMkLst>
      <pc:sldChg chg="modSp mod">
        <pc:chgData name="류인애" userId="c2b9afcd-a51f-4fcf-b48b-d016c59b5544" providerId="ADAL" clId="{A9B15A95-342D-4C15-BAE0-590EAB86530B}" dt="2023-11-01T01:07:40.576" v="292" actId="20577"/>
        <pc:sldMkLst>
          <pc:docMk/>
          <pc:sldMk cId="921526089" sldId="289"/>
        </pc:sldMkLst>
        <pc:spChg chg="mod">
          <ac:chgData name="류인애" userId="c2b9afcd-a51f-4fcf-b48b-d016c59b5544" providerId="ADAL" clId="{A9B15A95-342D-4C15-BAE0-590EAB86530B}" dt="2023-11-01T01:07:40.576" v="292" actId="20577"/>
          <ac:spMkLst>
            <pc:docMk/>
            <pc:sldMk cId="921526089" sldId="289"/>
            <ac:spMk id="5" creationId="{5B32B577-DEC4-7D7C-0C08-398EA4CFF2CC}"/>
          </ac:spMkLst>
        </pc:spChg>
      </pc:sldChg>
      <pc:sldChg chg="modSp mod">
        <pc:chgData name="류인애" userId="c2b9afcd-a51f-4fcf-b48b-d016c59b5544" providerId="ADAL" clId="{A9B15A95-342D-4C15-BAE0-590EAB86530B}" dt="2023-11-01T01:08:14.833" v="301" actId="20577"/>
        <pc:sldMkLst>
          <pc:docMk/>
          <pc:sldMk cId="3372861901" sldId="290"/>
        </pc:sldMkLst>
        <pc:spChg chg="mod">
          <ac:chgData name="류인애" userId="c2b9afcd-a51f-4fcf-b48b-d016c59b5544" providerId="ADAL" clId="{A9B15A95-342D-4C15-BAE0-590EAB86530B}" dt="2023-11-01T01:08:14.833" v="301" actId="20577"/>
          <ac:spMkLst>
            <pc:docMk/>
            <pc:sldMk cId="3372861901" sldId="290"/>
            <ac:spMk id="5" creationId="{5B32B577-DEC4-7D7C-0C08-398EA4CFF2CC}"/>
          </ac:spMkLst>
        </pc:spChg>
      </pc:sldChg>
      <pc:sldChg chg="modSp mod">
        <pc:chgData name="류인애" userId="c2b9afcd-a51f-4fcf-b48b-d016c59b5544" providerId="ADAL" clId="{A9B15A95-342D-4C15-BAE0-590EAB86530B}" dt="2023-11-01T01:07:48.892" v="296" actId="20577"/>
        <pc:sldMkLst>
          <pc:docMk/>
          <pc:sldMk cId="2891925225" sldId="291"/>
        </pc:sldMkLst>
        <pc:spChg chg="mod">
          <ac:chgData name="류인애" userId="c2b9afcd-a51f-4fcf-b48b-d016c59b5544" providerId="ADAL" clId="{A9B15A95-342D-4C15-BAE0-590EAB86530B}" dt="2023-11-01T01:07:48.892" v="296" actId="20577"/>
          <ac:spMkLst>
            <pc:docMk/>
            <pc:sldMk cId="2891925225" sldId="291"/>
            <ac:spMk id="5" creationId="{5B32B577-DEC4-7D7C-0C08-398EA4CFF2CC}"/>
          </ac:spMkLst>
        </pc:spChg>
      </pc:sldChg>
      <pc:sldChg chg="modSp mod">
        <pc:chgData name="류인애" userId="c2b9afcd-a51f-4fcf-b48b-d016c59b5544" providerId="ADAL" clId="{A9B15A95-342D-4C15-BAE0-590EAB86530B}" dt="2023-11-01T01:08:44.948" v="319" actId="20577"/>
        <pc:sldMkLst>
          <pc:docMk/>
          <pc:sldMk cId="1830001576" sldId="292"/>
        </pc:sldMkLst>
        <pc:spChg chg="mod">
          <ac:chgData name="류인애" userId="c2b9afcd-a51f-4fcf-b48b-d016c59b5544" providerId="ADAL" clId="{A9B15A95-342D-4C15-BAE0-590EAB86530B}" dt="2023-11-01T01:08:44.948" v="319" actId="20577"/>
          <ac:spMkLst>
            <pc:docMk/>
            <pc:sldMk cId="1830001576" sldId="292"/>
            <ac:spMk id="5" creationId="{5B32B577-DEC4-7D7C-0C08-398EA4CFF2CC}"/>
          </ac:spMkLst>
        </pc:spChg>
      </pc:sldChg>
      <pc:sldChg chg="modSp mod">
        <pc:chgData name="류인애" userId="c2b9afcd-a51f-4fcf-b48b-d016c59b5544" providerId="ADAL" clId="{A9B15A95-342D-4C15-BAE0-590EAB86530B}" dt="2023-11-01T01:08:38.110" v="315" actId="20577"/>
        <pc:sldMkLst>
          <pc:docMk/>
          <pc:sldMk cId="3264000128" sldId="293"/>
        </pc:sldMkLst>
        <pc:spChg chg="mod">
          <ac:chgData name="류인애" userId="c2b9afcd-a51f-4fcf-b48b-d016c59b5544" providerId="ADAL" clId="{A9B15A95-342D-4C15-BAE0-590EAB86530B}" dt="2023-11-01T01:08:38.110" v="315" actId="20577"/>
          <ac:spMkLst>
            <pc:docMk/>
            <pc:sldMk cId="3264000128" sldId="293"/>
            <ac:spMk id="5" creationId="{5B32B577-DEC4-7D7C-0C08-398EA4CFF2CC}"/>
          </ac:spMkLst>
        </pc:spChg>
      </pc:sldChg>
      <pc:sldChg chg="modSp mod">
        <pc:chgData name="류인애" userId="c2b9afcd-a51f-4fcf-b48b-d016c59b5544" providerId="ADAL" clId="{A9B15A95-342D-4C15-BAE0-590EAB86530B}" dt="2023-11-01T01:08:56.417" v="327" actId="20577"/>
        <pc:sldMkLst>
          <pc:docMk/>
          <pc:sldMk cId="3160605050" sldId="295"/>
        </pc:sldMkLst>
        <pc:spChg chg="mod">
          <ac:chgData name="류인애" userId="c2b9afcd-a51f-4fcf-b48b-d016c59b5544" providerId="ADAL" clId="{A9B15A95-342D-4C15-BAE0-590EAB86530B}" dt="2023-11-01T01:08:56.417" v="327" actId="20577"/>
          <ac:spMkLst>
            <pc:docMk/>
            <pc:sldMk cId="3160605050" sldId="295"/>
            <ac:spMk id="5" creationId="{5B32B577-DEC4-7D7C-0C08-398EA4CFF2CC}"/>
          </ac:spMkLst>
        </pc:spChg>
      </pc:sldChg>
      <pc:sldChg chg="modSp mod">
        <pc:chgData name="류인애" userId="c2b9afcd-a51f-4fcf-b48b-d016c59b5544" providerId="ADAL" clId="{A9B15A95-342D-4C15-BAE0-590EAB86530B}" dt="2023-11-01T01:08:50.758" v="323" actId="20577"/>
        <pc:sldMkLst>
          <pc:docMk/>
          <pc:sldMk cId="1128100788" sldId="296"/>
        </pc:sldMkLst>
        <pc:spChg chg="mod">
          <ac:chgData name="류인애" userId="c2b9afcd-a51f-4fcf-b48b-d016c59b5544" providerId="ADAL" clId="{A9B15A95-342D-4C15-BAE0-590EAB86530B}" dt="2023-11-01T01:08:50.758" v="323" actId="20577"/>
          <ac:spMkLst>
            <pc:docMk/>
            <pc:sldMk cId="1128100788" sldId="296"/>
            <ac:spMk id="5" creationId="{5B32B577-DEC4-7D7C-0C08-398EA4CFF2CC}"/>
          </ac:spMkLst>
        </pc:spChg>
      </pc:sldChg>
      <pc:sldChg chg="modSp mod">
        <pc:chgData name="류인애" userId="c2b9afcd-a51f-4fcf-b48b-d016c59b5544" providerId="ADAL" clId="{A9B15A95-342D-4C15-BAE0-590EAB86530B}" dt="2023-11-01T01:09:01.465" v="331" actId="20577"/>
        <pc:sldMkLst>
          <pc:docMk/>
          <pc:sldMk cId="3423152571" sldId="297"/>
        </pc:sldMkLst>
        <pc:spChg chg="mod">
          <ac:chgData name="류인애" userId="c2b9afcd-a51f-4fcf-b48b-d016c59b5544" providerId="ADAL" clId="{A9B15A95-342D-4C15-BAE0-590EAB86530B}" dt="2023-11-01T01:09:01.465" v="331" actId="20577"/>
          <ac:spMkLst>
            <pc:docMk/>
            <pc:sldMk cId="3423152571" sldId="297"/>
            <ac:spMk id="5" creationId="{5B32B577-DEC4-7D7C-0C08-398EA4CFF2CC}"/>
          </ac:spMkLst>
        </pc:spChg>
      </pc:sldChg>
      <pc:sldChg chg="modSp mod">
        <pc:chgData name="류인애" userId="c2b9afcd-a51f-4fcf-b48b-d016c59b5544" providerId="ADAL" clId="{A9B15A95-342D-4C15-BAE0-590EAB86530B}" dt="2023-11-01T01:08:24.189" v="307" actId="20577"/>
        <pc:sldMkLst>
          <pc:docMk/>
          <pc:sldMk cId="2357635042" sldId="298"/>
        </pc:sldMkLst>
        <pc:spChg chg="mod">
          <ac:chgData name="류인애" userId="c2b9afcd-a51f-4fcf-b48b-d016c59b5544" providerId="ADAL" clId="{A9B15A95-342D-4C15-BAE0-590EAB86530B}" dt="2023-11-01T01:08:24.189" v="307" actId="20577"/>
          <ac:spMkLst>
            <pc:docMk/>
            <pc:sldMk cId="2357635042" sldId="298"/>
            <ac:spMk id="5" creationId="{5B32B577-DEC4-7D7C-0C08-398EA4CFF2CC}"/>
          </ac:spMkLst>
        </pc:spChg>
      </pc:sldChg>
      <pc:sldChg chg="delSp modSp add mod">
        <pc:chgData name="류인애" userId="c2b9afcd-a51f-4fcf-b48b-d016c59b5544" providerId="ADAL" clId="{A9B15A95-342D-4C15-BAE0-590EAB86530B}" dt="2023-11-01T01:08:03.333" v="297" actId="20577"/>
        <pc:sldMkLst>
          <pc:docMk/>
          <pc:sldMk cId="1744361653" sldId="299"/>
        </pc:sldMkLst>
        <pc:spChg chg="mod">
          <ac:chgData name="류인애" userId="c2b9afcd-a51f-4fcf-b48b-d016c59b5544" providerId="ADAL" clId="{A9B15A95-342D-4C15-BAE0-590EAB86530B}" dt="2023-11-01T01:08:03.333" v="297" actId="20577"/>
          <ac:spMkLst>
            <pc:docMk/>
            <pc:sldMk cId="1744361653" sldId="299"/>
            <ac:spMk id="5" creationId="{5B32B577-DEC4-7D7C-0C08-398EA4CFF2CC}"/>
          </ac:spMkLst>
        </pc:spChg>
        <pc:spChg chg="mod">
          <ac:chgData name="류인애" userId="c2b9afcd-a51f-4fcf-b48b-d016c59b5544" providerId="ADAL" clId="{A9B15A95-342D-4C15-BAE0-590EAB86530B}" dt="2023-11-01T01:02:26.890" v="98" actId="20577"/>
          <ac:spMkLst>
            <pc:docMk/>
            <pc:sldMk cId="1744361653" sldId="299"/>
            <ac:spMk id="15" creationId="{DF5BACA3-A9A1-ABF0-6180-17FEE8DF77E0}"/>
          </ac:spMkLst>
        </pc:spChg>
        <pc:picChg chg="del">
          <ac:chgData name="류인애" userId="c2b9afcd-a51f-4fcf-b48b-d016c59b5544" providerId="ADAL" clId="{A9B15A95-342D-4C15-BAE0-590EAB86530B}" dt="2023-11-01T01:00:57.481" v="21" actId="478"/>
          <ac:picMkLst>
            <pc:docMk/>
            <pc:sldMk cId="1744361653" sldId="299"/>
            <ac:picMk id="17" creationId="{CAA8D443-F5EF-1CFF-DF54-F845FD5B137A}"/>
          </ac:picMkLst>
        </pc:picChg>
      </pc:sldChg>
      <pc:sldChg chg="modSp add mod">
        <pc:chgData name="류인애" userId="c2b9afcd-a51f-4fcf-b48b-d016c59b5544" providerId="ADAL" clId="{A9B15A95-342D-4C15-BAE0-590EAB86530B}" dt="2023-11-01T01:06:01.912" v="228" actId="20577"/>
        <pc:sldMkLst>
          <pc:docMk/>
          <pc:sldMk cId="1224728829" sldId="300"/>
        </pc:sldMkLst>
        <pc:spChg chg="mod">
          <ac:chgData name="류인애" userId="c2b9afcd-a51f-4fcf-b48b-d016c59b5544" providerId="ADAL" clId="{A9B15A95-342D-4C15-BAE0-590EAB86530B}" dt="2023-11-01T01:01:37.385" v="56" actId="20577"/>
          <ac:spMkLst>
            <pc:docMk/>
            <pc:sldMk cId="1224728829" sldId="300"/>
            <ac:spMk id="5" creationId="{5B32B577-DEC4-7D7C-0C08-398EA4CFF2CC}"/>
          </ac:spMkLst>
        </pc:spChg>
        <pc:spChg chg="mod">
          <ac:chgData name="류인애" userId="c2b9afcd-a51f-4fcf-b48b-d016c59b5544" providerId="ADAL" clId="{A9B15A95-342D-4C15-BAE0-590EAB86530B}" dt="2023-11-01T01:06:01.912" v="228" actId="20577"/>
          <ac:spMkLst>
            <pc:docMk/>
            <pc:sldMk cId="1224728829" sldId="300"/>
            <ac:spMk id="15" creationId="{DF5BACA3-A9A1-ABF0-6180-17FEE8DF77E0}"/>
          </ac:spMkLst>
        </pc:spChg>
      </pc:sldChg>
      <pc:sldChg chg="modSp add mod">
        <pc:chgData name="류인애" userId="c2b9afcd-a51f-4fcf-b48b-d016c59b5544" providerId="ADAL" clId="{A9B15A95-342D-4C15-BAE0-590EAB86530B}" dt="2023-11-01T01:07:17.369" v="290" actId="20577"/>
        <pc:sldMkLst>
          <pc:docMk/>
          <pc:sldMk cId="542251162" sldId="301"/>
        </pc:sldMkLst>
        <pc:spChg chg="mod">
          <ac:chgData name="류인애" userId="c2b9afcd-a51f-4fcf-b48b-d016c59b5544" providerId="ADAL" clId="{A9B15A95-342D-4C15-BAE0-590EAB86530B}" dt="2023-11-01T01:06:38.804" v="260" actId="20577"/>
          <ac:spMkLst>
            <pc:docMk/>
            <pc:sldMk cId="542251162" sldId="301"/>
            <ac:spMk id="5" creationId="{5B32B577-DEC4-7D7C-0C08-398EA4CFF2CC}"/>
          </ac:spMkLst>
        </pc:spChg>
        <pc:spChg chg="mod">
          <ac:chgData name="류인애" userId="c2b9afcd-a51f-4fcf-b48b-d016c59b5544" providerId="ADAL" clId="{A9B15A95-342D-4C15-BAE0-590EAB86530B}" dt="2023-11-01T01:07:17.369" v="290" actId="20577"/>
          <ac:spMkLst>
            <pc:docMk/>
            <pc:sldMk cId="542251162" sldId="301"/>
            <ac:spMk id="15" creationId="{DF5BACA3-A9A1-ABF0-6180-17FEE8DF77E0}"/>
          </ac:spMkLst>
        </pc:spChg>
      </pc:sldChg>
    </pc:docChg>
  </pc:docChgLst>
  <pc:docChgLst>
    <pc:chgData name="류인애" userId="c2b9afcd-a51f-4fcf-b48b-d016c59b5544" providerId="ADAL" clId="{C04F38B6-7F21-4C8A-AC33-CB36DB393C87}"/>
    <pc:docChg chg="undo redo custSel addSld delSld modSld sldOrd">
      <pc:chgData name="류인애" userId="c2b9afcd-a51f-4fcf-b48b-d016c59b5544" providerId="ADAL" clId="{C04F38B6-7F21-4C8A-AC33-CB36DB393C87}" dt="2024-05-21T05:14:42.469" v="3224" actId="20577"/>
      <pc:docMkLst>
        <pc:docMk/>
      </pc:docMkLst>
      <pc:sldChg chg="modSp mod">
        <pc:chgData name="류인애" userId="c2b9afcd-a51f-4fcf-b48b-d016c59b5544" providerId="ADAL" clId="{C04F38B6-7F21-4C8A-AC33-CB36DB393C87}" dt="2024-05-21T01:17:55.340" v="2" actId="20577"/>
        <pc:sldMkLst>
          <pc:docMk/>
          <pc:sldMk cId="915642567" sldId="261"/>
        </pc:sldMkLst>
        <pc:spChg chg="mod">
          <ac:chgData name="류인애" userId="c2b9afcd-a51f-4fcf-b48b-d016c59b5544" providerId="ADAL" clId="{C04F38B6-7F21-4C8A-AC33-CB36DB393C87}" dt="2024-05-21T01:17:55.340" v="2" actId="20577"/>
          <ac:spMkLst>
            <pc:docMk/>
            <pc:sldMk cId="915642567" sldId="261"/>
            <ac:spMk id="4" creationId="{84DD1BD7-E7FD-46B9-A122-61F6825190CA}"/>
          </ac:spMkLst>
        </pc:spChg>
      </pc:sldChg>
      <pc:sldChg chg="del ord">
        <pc:chgData name="류인애" userId="c2b9afcd-a51f-4fcf-b48b-d016c59b5544" providerId="ADAL" clId="{C04F38B6-7F21-4C8A-AC33-CB36DB393C87}" dt="2024-05-21T01:18:35.556" v="5"/>
        <pc:sldMkLst>
          <pc:docMk/>
          <pc:sldMk cId="1776712036" sldId="265"/>
        </pc:sldMkLst>
      </pc:sldChg>
      <pc:sldChg chg="modNotesTx">
        <pc:chgData name="류인애" userId="c2b9afcd-a51f-4fcf-b48b-d016c59b5544" providerId="ADAL" clId="{C04F38B6-7F21-4C8A-AC33-CB36DB393C87}" dt="2024-05-21T01:20:09.413" v="27" actId="20577"/>
        <pc:sldMkLst>
          <pc:docMk/>
          <pc:sldMk cId="2623831564" sldId="268"/>
        </pc:sldMkLst>
      </pc:sldChg>
      <pc:sldChg chg="modSp mod">
        <pc:chgData name="류인애" userId="c2b9afcd-a51f-4fcf-b48b-d016c59b5544" providerId="ADAL" clId="{C04F38B6-7F21-4C8A-AC33-CB36DB393C87}" dt="2024-05-21T01:25:10.580" v="276" actId="108"/>
        <pc:sldMkLst>
          <pc:docMk/>
          <pc:sldMk cId="3658824094" sldId="288"/>
        </pc:sldMkLst>
        <pc:spChg chg="mod">
          <ac:chgData name="류인애" userId="c2b9afcd-a51f-4fcf-b48b-d016c59b5544" providerId="ADAL" clId="{C04F38B6-7F21-4C8A-AC33-CB36DB393C87}" dt="2024-05-21T01:25:10.580" v="276" actId="108"/>
          <ac:spMkLst>
            <pc:docMk/>
            <pc:sldMk cId="3658824094" sldId="288"/>
            <ac:spMk id="15" creationId="{DF5BACA3-A9A1-ABF0-6180-17FEE8DF77E0}"/>
          </ac:spMkLst>
        </pc:spChg>
      </pc:sldChg>
      <pc:sldChg chg="addSp delSp mod">
        <pc:chgData name="류인애" userId="c2b9afcd-a51f-4fcf-b48b-d016c59b5544" providerId="ADAL" clId="{C04F38B6-7F21-4C8A-AC33-CB36DB393C87}" dt="2024-05-21T01:34:05.605" v="531" actId="22"/>
        <pc:sldMkLst>
          <pc:docMk/>
          <pc:sldMk cId="3423152571" sldId="297"/>
        </pc:sldMkLst>
        <pc:spChg chg="add del">
          <ac:chgData name="류인애" userId="c2b9afcd-a51f-4fcf-b48b-d016c59b5544" providerId="ADAL" clId="{C04F38B6-7F21-4C8A-AC33-CB36DB393C87}" dt="2024-05-21T01:34:05.605" v="531" actId="22"/>
          <ac:spMkLst>
            <pc:docMk/>
            <pc:sldMk cId="3423152571" sldId="297"/>
            <ac:spMk id="11" creationId="{0B1A8C25-7356-B6FA-2D0E-9642328FE864}"/>
          </ac:spMkLst>
        </pc:spChg>
      </pc:sldChg>
      <pc:sldChg chg="modSp mod">
        <pc:chgData name="류인애" userId="c2b9afcd-a51f-4fcf-b48b-d016c59b5544" providerId="ADAL" clId="{C04F38B6-7F21-4C8A-AC33-CB36DB393C87}" dt="2024-05-21T01:25:40.659" v="292" actId="6549"/>
        <pc:sldMkLst>
          <pc:docMk/>
          <pc:sldMk cId="1744361653" sldId="299"/>
        </pc:sldMkLst>
        <pc:spChg chg="mod">
          <ac:chgData name="류인애" userId="c2b9afcd-a51f-4fcf-b48b-d016c59b5544" providerId="ADAL" clId="{C04F38B6-7F21-4C8A-AC33-CB36DB393C87}" dt="2024-05-21T01:25:40.659" v="292" actId="6549"/>
          <ac:spMkLst>
            <pc:docMk/>
            <pc:sldMk cId="1744361653" sldId="299"/>
            <ac:spMk id="15" creationId="{DF5BACA3-A9A1-ABF0-6180-17FEE8DF77E0}"/>
          </ac:spMkLst>
        </pc:spChg>
      </pc:sldChg>
      <pc:sldChg chg="modSp mod">
        <pc:chgData name="류인애" userId="c2b9afcd-a51f-4fcf-b48b-d016c59b5544" providerId="ADAL" clId="{C04F38B6-7F21-4C8A-AC33-CB36DB393C87}" dt="2024-05-21T01:28:30.957" v="372" actId="1076"/>
        <pc:sldMkLst>
          <pc:docMk/>
          <pc:sldMk cId="1224728829" sldId="300"/>
        </pc:sldMkLst>
        <pc:spChg chg="mod">
          <ac:chgData name="류인애" userId="c2b9afcd-a51f-4fcf-b48b-d016c59b5544" providerId="ADAL" clId="{C04F38B6-7F21-4C8A-AC33-CB36DB393C87}" dt="2024-05-21T01:28:30.957" v="372" actId="1076"/>
          <ac:spMkLst>
            <pc:docMk/>
            <pc:sldMk cId="1224728829" sldId="300"/>
            <ac:spMk id="15" creationId="{DF5BACA3-A9A1-ABF0-6180-17FEE8DF77E0}"/>
          </ac:spMkLst>
        </pc:spChg>
      </pc:sldChg>
      <pc:sldChg chg="modSp mod">
        <pc:chgData name="류인애" userId="c2b9afcd-a51f-4fcf-b48b-d016c59b5544" providerId="ADAL" clId="{C04F38B6-7F21-4C8A-AC33-CB36DB393C87}" dt="2024-05-21T01:29:20.010" v="435" actId="20577"/>
        <pc:sldMkLst>
          <pc:docMk/>
          <pc:sldMk cId="542251162" sldId="301"/>
        </pc:sldMkLst>
        <pc:spChg chg="mod">
          <ac:chgData name="류인애" userId="c2b9afcd-a51f-4fcf-b48b-d016c59b5544" providerId="ADAL" clId="{C04F38B6-7F21-4C8A-AC33-CB36DB393C87}" dt="2024-05-21T01:29:20.010" v="435" actId="20577"/>
          <ac:spMkLst>
            <pc:docMk/>
            <pc:sldMk cId="542251162" sldId="301"/>
            <ac:spMk id="15" creationId="{DF5BACA3-A9A1-ABF0-6180-17FEE8DF77E0}"/>
          </ac:spMkLst>
        </pc:spChg>
      </pc:sldChg>
      <pc:sldChg chg="addSp modSp mod">
        <pc:chgData name="류인애" userId="c2b9afcd-a51f-4fcf-b48b-d016c59b5544" providerId="ADAL" clId="{C04F38B6-7F21-4C8A-AC33-CB36DB393C87}" dt="2024-05-21T01:56:27.051" v="1132" actId="29295"/>
        <pc:sldMkLst>
          <pc:docMk/>
          <pc:sldMk cId="87033215" sldId="305"/>
        </pc:sldMkLst>
        <pc:spChg chg="mod">
          <ac:chgData name="류인애" userId="c2b9afcd-a51f-4fcf-b48b-d016c59b5544" providerId="ADAL" clId="{C04F38B6-7F21-4C8A-AC33-CB36DB393C87}" dt="2024-05-21T01:36:46.299" v="685" actId="14100"/>
          <ac:spMkLst>
            <pc:docMk/>
            <pc:sldMk cId="87033215" sldId="305"/>
            <ac:spMk id="4" creationId="{E9421CC3-ECA3-64E4-F2DD-EA78312FC420}"/>
          </ac:spMkLst>
        </pc:spChg>
        <pc:spChg chg="mod">
          <ac:chgData name="류인애" userId="c2b9afcd-a51f-4fcf-b48b-d016c59b5544" providerId="ADAL" clId="{C04F38B6-7F21-4C8A-AC33-CB36DB393C87}" dt="2024-05-21T01:47:31.445" v="932" actId="12"/>
          <ac:spMkLst>
            <pc:docMk/>
            <pc:sldMk cId="87033215" sldId="305"/>
            <ac:spMk id="5" creationId="{5B32B577-DEC4-7D7C-0C08-398EA4CFF2CC}"/>
          </ac:spMkLst>
        </pc:spChg>
        <pc:picChg chg="add mod">
          <ac:chgData name="류인애" userId="c2b9afcd-a51f-4fcf-b48b-d016c59b5544" providerId="ADAL" clId="{C04F38B6-7F21-4C8A-AC33-CB36DB393C87}" dt="2024-05-21T01:56:27.051" v="1132" actId="29295"/>
          <ac:picMkLst>
            <pc:docMk/>
            <pc:sldMk cId="87033215" sldId="305"/>
            <ac:picMk id="11" creationId="{107846BA-C3A8-8C2E-E73E-AE7308993A20}"/>
          </ac:picMkLst>
        </pc:picChg>
      </pc:sldChg>
      <pc:sldChg chg="addSp delSp modSp add mod">
        <pc:chgData name="류인애" userId="c2b9afcd-a51f-4fcf-b48b-d016c59b5544" providerId="ADAL" clId="{C04F38B6-7F21-4C8A-AC33-CB36DB393C87}" dt="2024-05-21T01:31:49.818" v="529" actId="20577"/>
        <pc:sldMkLst>
          <pc:docMk/>
          <pc:sldMk cId="598671847" sldId="306"/>
        </pc:sldMkLst>
        <pc:spChg chg="mod">
          <ac:chgData name="류인애" userId="c2b9afcd-a51f-4fcf-b48b-d016c59b5544" providerId="ADAL" clId="{C04F38B6-7F21-4C8A-AC33-CB36DB393C87}" dt="2024-05-21T01:31:49.818" v="529" actId="20577"/>
          <ac:spMkLst>
            <pc:docMk/>
            <pc:sldMk cId="598671847" sldId="306"/>
            <ac:spMk id="5" creationId="{5B32B577-DEC4-7D7C-0C08-398EA4CFF2CC}"/>
          </ac:spMkLst>
        </pc:spChg>
        <pc:spChg chg="add del mod">
          <ac:chgData name="류인애" userId="c2b9afcd-a51f-4fcf-b48b-d016c59b5544" providerId="ADAL" clId="{C04F38B6-7F21-4C8A-AC33-CB36DB393C87}" dt="2024-05-21T01:30:30.494" v="442" actId="47"/>
          <ac:spMkLst>
            <pc:docMk/>
            <pc:sldMk cId="598671847" sldId="306"/>
            <ac:spMk id="11" creationId="{9F211B75-9671-E1B1-5C74-0207F2A39352}"/>
          </ac:spMkLst>
        </pc:spChg>
        <pc:spChg chg="add del mod">
          <ac:chgData name="류인애" userId="c2b9afcd-a51f-4fcf-b48b-d016c59b5544" providerId="ADAL" clId="{C04F38B6-7F21-4C8A-AC33-CB36DB393C87}" dt="2024-05-21T01:30:55.508" v="446" actId="478"/>
          <ac:spMkLst>
            <pc:docMk/>
            <pc:sldMk cId="598671847" sldId="306"/>
            <ac:spMk id="16" creationId="{3AE8278F-BD3B-30B2-56EB-47B433AEC9A0}"/>
          </ac:spMkLst>
        </pc:spChg>
        <pc:picChg chg="del">
          <ac:chgData name="류인애" userId="c2b9afcd-a51f-4fcf-b48b-d016c59b5544" providerId="ADAL" clId="{C04F38B6-7F21-4C8A-AC33-CB36DB393C87}" dt="2024-05-21T01:30:25.425" v="437" actId="478"/>
          <ac:picMkLst>
            <pc:docMk/>
            <pc:sldMk cId="598671847" sldId="306"/>
            <ac:picMk id="15" creationId="{F50D2A70-AD01-8714-A646-E8BB729C4474}"/>
          </ac:picMkLst>
        </pc:picChg>
      </pc:sldChg>
      <pc:sldChg chg="delSp modSp del mod">
        <pc:chgData name="류인애" userId="c2b9afcd-a51f-4fcf-b48b-d016c59b5544" providerId="ADAL" clId="{C04F38B6-7F21-4C8A-AC33-CB36DB393C87}" dt="2024-05-21T01:25:14.916" v="277" actId="47"/>
        <pc:sldMkLst>
          <pc:docMk/>
          <pc:sldMk cId="3667852629" sldId="306"/>
        </pc:sldMkLst>
        <pc:spChg chg="mod">
          <ac:chgData name="류인애" userId="c2b9afcd-a51f-4fcf-b48b-d016c59b5544" providerId="ADAL" clId="{C04F38B6-7F21-4C8A-AC33-CB36DB393C87}" dt="2024-05-21T01:24:52.488" v="268" actId="1076"/>
          <ac:spMkLst>
            <pc:docMk/>
            <pc:sldMk cId="3667852629" sldId="306"/>
            <ac:spMk id="15" creationId="{DF5BACA3-A9A1-ABF0-6180-17FEE8DF77E0}"/>
          </ac:spMkLst>
        </pc:spChg>
        <pc:picChg chg="del">
          <ac:chgData name="류인애" userId="c2b9afcd-a51f-4fcf-b48b-d016c59b5544" providerId="ADAL" clId="{C04F38B6-7F21-4C8A-AC33-CB36DB393C87}" dt="2024-05-21T01:24:07.950" v="254" actId="478"/>
          <ac:picMkLst>
            <pc:docMk/>
            <pc:sldMk cId="3667852629" sldId="306"/>
            <ac:picMk id="17" creationId="{CAA8D443-F5EF-1CFF-DF54-F845FD5B137A}"/>
          </ac:picMkLst>
        </pc:picChg>
      </pc:sldChg>
      <pc:sldChg chg="modSp del mod">
        <pc:chgData name="류인애" userId="c2b9afcd-a51f-4fcf-b48b-d016c59b5544" providerId="ADAL" clId="{C04F38B6-7F21-4C8A-AC33-CB36DB393C87}" dt="2024-05-21T01:35:05.472" v="651" actId="47"/>
        <pc:sldMkLst>
          <pc:docMk/>
          <pc:sldMk cId="3156291638" sldId="307"/>
        </pc:sldMkLst>
        <pc:spChg chg="mod">
          <ac:chgData name="류인애" userId="c2b9afcd-a51f-4fcf-b48b-d016c59b5544" providerId="ADAL" clId="{C04F38B6-7F21-4C8A-AC33-CB36DB393C87}" dt="2024-05-21T01:34:35.604" v="641" actId="14100"/>
          <ac:spMkLst>
            <pc:docMk/>
            <pc:sldMk cId="3156291638" sldId="307"/>
            <ac:spMk id="4" creationId="{E9421CC3-ECA3-64E4-F2DD-EA78312FC420}"/>
          </ac:spMkLst>
        </pc:spChg>
        <pc:spChg chg="mod">
          <ac:chgData name="류인애" userId="c2b9afcd-a51f-4fcf-b48b-d016c59b5544" providerId="ADAL" clId="{C04F38B6-7F21-4C8A-AC33-CB36DB393C87}" dt="2024-05-21T01:34:45.202" v="646" actId="20577"/>
          <ac:spMkLst>
            <pc:docMk/>
            <pc:sldMk cId="3156291638" sldId="307"/>
            <ac:spMk id="5" creationId="{5B32B577-DEC4-7D7C-0C08-398EA4CFF2CC}"/>
          </ac:spMkLst>
        </pc:spChg>
      </pc:sldChg>
      <pc:sldChg chg="add del setBg">
        <pc:chgData name="류인애" userId="c2b9afcd-a51f-4fcf-b48b-d016c59b5544" providerId="ADAL" clId="{C04F38B6-7F21-4C8A-AC33-CB36DB393C87}" dt="2024-05-21T01:30:34.060" v="443" actId="47"/>
        <pc:sldMkLst>
          <pc:docMk/>
          <pc:sldMk cId="3773717850" sldId="307"/>
        </pc:sldMkLst>
      </pc:sldChg>
      <pc:sldChg chg="modSp mod ord">
        <pc:chgData name="류인애" userId="c2b9afcd-a51f-4fcf-b48b-d016c59b5544" providerId="ADAL" clId="{C04F38B6-7F21-4C8A-AC33-CB36DB393C87}" dt="2024-05-21T01:36:01.629" v="681" actId="20577"/>
        <pc:sldMkLst>
          <pc:docMk/>
          <pc:sldMk cId="525158288" sldId="308"/>
        </pc:sldMkLst>
        <pc:spChg chg="mod">
          <ac:chgData name="류인애" userId="c2b9afcd-a51f-4fcf-b48b-d016c59b5544" providerId="ADAL" clId="{C04F38B6-7F21-4C8A-AC33-CB36DB393C87}" dt="2024-05-21T01:35:03.776" v="650" actId="14100"/>
          <ac:spMkLst>
            <pc:docMk/>
            <pc:sldMk cId="525158288" sldId="308"/>
            <ac:spMk id="4" creationId="{E9421CC3-ECA3-64E4-F2DD-EA78312FC420}"/>
          </ac:spMkLst>
        </pc:spChg>
        <pc:spChg chg="mod">
          <ac:chgData name="류인애" userId="c2b9afcd-a51f-4fcf-b48b-d016c59b5544" providerId="ADAL" clId="{C04F38B6-7F21-4C8A-AC33-CB36DB393C87}" dt="2024-05-21T01:36:01.629" v="681" actId="20577"/>
          <ac:spMkLst>
            <pc:docMk/>
            <pc:sldMk cId="525158288" sldId="308"/>
            <ac:spMk id="5" creationId="{5B32B577-DEC4-7D7C-0C08-398EA4CFF2CC}"/>
          </ac:spMkLst>
        </pc:spChg>
      </pc:sldChg>
      <pc:sldChg chg="add del setBg">
        <pc:chgData name="류인애" userId="c2b9afcd-a51f-4fcf-b48b-d016c59b5544" providerId="ADAL" clId="{C04F38B6-7F21-4C8A-AC33-CB36DB393C87}" dt="2024-05-21T01:36:30.002" v="683"/>
        <pc:sldMkLst>
          <pc:docMk/>
          <pc:sldMk cId="3480778157" sldId="309"/>
        </pc:sldMkLst>
      </pc:sldChg>
      <pc:sldChg chg="addSp delSp modSp mod">
        <pc:chgData name="류인애" userId="c2b9afcd-a51f-4fcf-b48b-d016c59b5544" providerId="ADAL" clId="{C04F38B6-7F21-4C8A-AC33-CB36DB393C87}" dt="2024-05-21T01:43:00.292" v="754" actId="14100"/>
        <pc:sldMkLst>
          <pc:docMk/>
          <pc:sldMk cId="3979273166" sldId="309"/>
        </pc:sldMkLst>
        <pc:spChg chg="mod">
          <ac:chgData name="류인애" userId="c2b9afcd-a51f-4fcf-b48b-d016c59b5544" providerId="ADAL" clId="{C04F38B6-7F21-4C8A-AC33-CB36DB393C87}" dt="2024-05-21T01:39:31.621" v="744" actId="20577"/>
          <ac:spMkLst>
            <pc:docMk/>
            <pc:sldMk cId="3979273166" sldId="309"/>
            <ac:spMk id="5" creationId="{5B32B577-DEC4-7D7C-0C08-398EA4CFF2CC}"/>
          </ac:spMkLst>
        </pc:spChg>
        <pc:picChg chg="add mod">
          <ac:chgData name="류인애" userId="c2b9afcd-a51f-4fcf-b48b-d016c59b5544" providerId="ADAL" clId="{C04F38B6-7F21-4C8A-AC33-CB36DB393C87}" dt="2024-05-21T01:39:02.177" v="730" actId="1036"/>
          <ac:picMkLst>
            <pc:docMk/>
            <pc:sldMk cId="3979273166" sldId="309"/>
            <ac:picMk id="2" creationId="{1BC7D1D6-7D56-AE88-67AD-5E1B78262D6D}"/>
          </ac:picMkLst>
        </pc:picChg>
        <pc:picChg chg="add del mod">
          <ac:chgData name="류인애" userId="c2b9afcd-a51f-4fcf-b48b-d016c59b5544" providerId="ADAL" clId="{C04F38B6-7F21-4C8A-AC33-CB36DB393C87}" dt="2024-05-21T01:40:02.627" v="750" actId="478"/>
          <ac:picMkLst>
            <pc:docMk/>
            <pc:sldMk cId="3979273166" sldId="309"/>
            <ac:picMk id="11" creationId="{6BB92A09-5710-1ACE-2509-CA089C9C06D0}"/>
          </ac:picMkLst>
        </pc:picChg>
        <pc:picChg chg="add mod">
          <ac:chgData name="류인애" userId="c2b9afcd-a51f-4fcf-b48b-d016c59b5544" providerId="ADAL" clId="{C04F38B6-7F21-4C8A-AC33-CB36DB393C87}" dt="2024-05-21T01:43:00.292" v="754" actId="14100"/>
          <ac:picMkLst>
            <pc:docMk/>
            <pc:sldMk cId="3979273166" sldId="309"/>
            <ac:picMk id="16" creationId="{7AE6CBB1-CA19-8C96-AD94-4F5980133FEC}"/>
          </ac:picMkLst>
        </pc:picChg>
      </pc:sldChg>
      <pc:sldChg chg="addSp delSp modSp mod">
        <pc:chgData name="류인애" userId="c2b9afcd-a51f-4fcf-b48b-d016c59b5544" providerId="ADAL" clId="{C04F38B6-7F21-4C8A-AC33-CB36DB393C87}" dt="2024-05-21T01:56:36.643" v="1134" actId="29295"/>
        <pc:sldMkLst>
          <pc:docMk/>
          <pc:sldMk cId="2072384743" sldId="310"/>
        </pc:sldMkLst>
        <pc:spChg chg="mod">
          <ac:chgData name="류인애" userId="c2b9afcd-a51f-4fcf-b48b-d016c59b5544" providerId="ADAL" clId="{C04F38B6-7F21-4C8A-AC33-CB36DB393C87}" dt="2024-05-21T01:48:49.002" v="1008" actId="20577"/>
          <ac:spMkLst>
            <pc:docMk/>
            <pc:sldMk cId="2072384743" sldId="310"/>
            <ac:spMk id="5" creationId="{5B32B577-DEC4-7D7C-0C08-398EA4CFF2CC}"/>
          </ac:spMkLst>
        </pc:spChg>
        <pc:picChg chg="del">
          <ac:chgData name="류인애" userId="c2b9afcd-a51f-4fcf-b48b-d016c59b5544" providerId="ADAL" clId="{C04F38B6-7F21-4C8A-AC33-CB36DB393C87}" dt="2024-05-21T01:43:58.466" v="795" actId="478"/>
          <ac:picMkLst>
            <pc:docMk/>
            <pc:sldMk cId="2072384743" sldId="310"/>
            <ac:picMk id="2" creationId="{1BC7D1D6-7D56-AE88-67AD-5E1B78262D6D}"/>
          </ac:picMkLst>
        </pc:picChg>
        <pc:picChg chg="add mod">
          <ac:chgData name="류인애" userId="c2b9afcd-a51f-4fcf-b48b-d016c59b5544" providerId="ADAL" clId="{C04F38B6-7F21-4C8A-AC33-CB36DB393C87}" dt="2024-05-21T01:56:36.643" v="1134" actId="29295"/>
          <ac:picMkLst>
            <pc:docMk/>
            <pc:sldMk cId="2072384743" sldId="310"/>
            <ac:picMk id="15" creationId="{3F5BD884-94FE-9816-46A7-10A19759D25C}"/>
          </ac:picMkLst>
        </pc:picChg>
        <pc:picChg chg="del">
          <ac:chgData name="류인애" userId="c2b9afcd-a51f-4fcf-b48b-d016c59b5544" providerId="ADAL" clId="{C04F38B6-7F21-4C8A-AC33-CB36DB393C87}" dt="2024-05-21T01:43:37.396" v="755" actId="478"/>
          <ac:picMkLst>
            <pc:docMk/>
            <pc:sldMk cId="2072384743" sldId="310"/>
            <ac:picMk id="16" creationId="{7AE6CBB1-CA19-8C96-AD94-4F5980133FEC}"/>
          </ac:picMkLst>
        </pc:picChg>
        <pc:picChg chg="add mod">
          <ac:chgData name="류인애" userId="c2b9afcd-a51f-4fcf-b48b-d016c59b5544" providerId="ADAL" clId="{C04F38B6-7F21-4C8A-AC33-CB36DB393C87}" dt="2024-05-21T01:44:16.895" v="800" actId="1076"/>
          <ac:picMkLst>
            <pc:docMk/>
            <pc:sldMk cId="2072384743" sldId="310"/>
            <ac:picMk id="17" creationId="{0C070981-5031-8AA4-49DA-4EB4E48A338F}"/>
          </ac:picMkLst>
        </pc:picChg>
      </pc:sldChg>
      <pc:sldChg chg="addSp delSp modSp mod">
        <pc:chgData name="류인애" userId="c2b9afcd-a51f-4fcf-b48b-d016c59b5544" providerId="ADAL" clId="{C04F38B6-7F21-4C8A-AC33-CB36DB393C87}" dt="2024-05-21T01:56:44.593" v="1136" actId="29295"/>
        <pc:sldMkLst>
          <pc:docMk/>
          <pc:sldMk cId="1294437801" sldId="311"/>
        </pc:sldMkLst>
        <pc:spChg chg="mod">
          <ac:chgData name="류인애" userId="c2b9afcd-a51f-4fcf-b48b-d016c59b5544" providerId="ADAL" clId="{C04F38B6-7F21-4C8A-AC33-CB36DB393C87}" dt="2024-05-21T01:50:39.385" v="1067" actId="20577"/>
          <ac:spMkLst>
            <pc:docMk/>
            <pc:sldMk cId="1294437801" sldId="311"/>
            <ac:spMk id="5" creationId="{5B32B577-DEC4-7D7C-0C08-398EA4CFF2CC}"/>
          </ac:spMkLst>
        </pc:spChg>
        <pc:picChg chg="add mod">
          <ac:chgData name="류인애" userId="c2b9afcd-a51f-4fcf-b48b-d016c59b5544" providerId="ADAL" clId="{C04F38B6-7F21-4C8A-AC33-CB36DB393C87}" dt="2024-05-21T01:49:27.460" v="1023" actId="1037"/>
          <ac:picMkLst>
            <pc:docMk/>
            <pc:sldMk cId="1294437801" sldId="311"/>
            <ac:picMk id="2" creationId="{1D02305B-0346-A87D-B9A3-3ADAE30F75F3}"/>
          </ac:picMkLst>
        </pc:picChg>
        <pc:picChg chg="del">
          <ac:chgData name="류인애" userId="c2b9afcd-a51f-4fcf-b48b-d016c59b5544" providerId="ADAL" clId="{C04F38B6-7F21-4C8A-AC33-CB36DB393C87}" dt="2024-05-21T01:50:26.294" v="1042" actId="478"/>
          <ac:picMkLst>
            <pc:docMk/>
            <pc:sldMk cId="1294437801" sldId="311"/>
            <ac:picMk id="15" creationId="{3F5BD884-94FE-9816-46A7-10A19759D25C}"/>
          </ac:picMkLst>
        </pc:picChg>
        <pc:picChg chg="add del mod">
          <ac:chgData name="류인애" userId="c2b9afcd-a51f-4fcf-b48b-d016c59b5544" providerId="ADAL" clId="{C04F38B6-7F21-4C8A-AC33-CB36DB393C87}" dt="2024-05-21T01:53:33.691" v="1124" actId="478"/>
          <ac:picMkLst>
            <pc:docMk/>
            <pc:sldMk cId="1294437801" sldId="311"/>
            <ac:picMk id="16" creationId="{1EADAF13-69E6-C371-2EF8-2B1C3C91F87C}"/>
          </ac:picMkLst>
        </pc:picChg>
        <pc:picChg chg="del">
          <ac:chgData name="류인애" userId="c2b9afcd-a51f-4fcf-b48b-d016c59b5544" providerId="ADAL" clId="{C04F38B6-7F21-4C8A-AC33-CB36DB393C87}" dt="2024-05-21T01:49:15.506" v="1017" actId="478"/>
          <ac:picMkLst>
            <pc:docMk/>
            <pc:sldMk cId="1294437801" sldId="311"/>
            <ac:picMk id="17" creationId="{0C070981-5031-8AA4-49DA-4EB4E48A338F}"/>
          </ac:picMkLst>
        </pc:picChg>
        <pc:picChg chg="add mod">
          <ac:chgData name="류인애" userId="c2b9afcd-a51f-4fcf-b48b-d016c59b5544" providerId="ADAL" clId="{C04F38B6-7F21-4C8A-AC33-CB36DB393C87}" dt="2024-05-21T01:56:44.593" v="1136" actId="29295"/>
          <ac:picMkLst>
            <pc:docMk/>
            <pc:sldMk cId="1294437801" sldId="311"/>
            <ac:picMk id="19" creationId="{BDE13E15-EF18-DF4F-D4B1-246783C1A61E}"/>
          </ac:picMkLst>
        </pc:picChg>
      </pc:sldChg>
      <pc:sldChg chg="addSp delSp modSp mod">
        <pc:chgData name="류인애" userId="c2b9afcd-a51f-4fcf-b48b-d016c59b5544" providerId="ADAL" clId="{C04F38B6-7F21-4C8A-AC33-CB36DB393C87}" dt="2024-05-21T01:57:05.904" v="1140" actId="1076"/>
        <pc:sldMkLst>
          <pc:docMk/>
          <pc:sldMk cId="2929019814" sldId="312"/>
        </pc:sldMkLst>
        <pc:spChg chg="mod">
          <ac:chgData name="류인애" userId="c2b9afcd-a51f-4fcf-b48b-d016c59b5544" providerId="ADAL" clId="{C04F38B6-7F21-4C8A-AC33-CB36DB393C87}" dt="2024-05-21T01:53:27.877" v="1123" actId="20577"/>
          <ac:spMkLst>
            <pc:docMk/>
            <pc:sldMk cId="2929019814" sldId="312"/>
            <ac:spMk id="5" creationId="{5B32B577-DEC4-7D7C-0C08-398EA4CFF2CC}"/>
          </ac:spMkLst>
        </pc:spChg>
        <pc:picChg chg="del">
          <ac:chgData name="류인애" userId="c2b9afcd-a51f-4fcf-b48b-d016c59b5544" providerId="ADAL" clId="{C04F38B6-7F21-4C8A-AC33-CB36DB393C87}" dt="2024-05-21T01:52:30.976" v="1087" actId="478"/>
          <ac:picMkLst>
            <pc:docMk/>
            <pc:sldMk cId="2929019814" sldId="312"/>
            <ac:picMk id="2" creationId="{1D02305B-0346-A87D-B9A3-3ADAE30F75F3}"/>
          </ac:picMkLst>
        </pc:picChg>
        <pc:picChg chg="add mod">
          <ac:chgData name="류인애" userId="c2b9afcd-a51f-4fcf-b48b-d016c59b5544" providerId="ADAL" clId="{C04F38B6-7F21-4C8A-AC33-CB36DB393C87}" dt="2024-05-21T01:52:38.624" v="1091" actId="14100"/>
          <ac:picMkLst>
            <pc:docMk/>
            <pc:sldMk cId="2929019814" sldId="312"/>
            <ac:picMk id="11" creationId="{85037279-319D-FFB4-5963-4C96C6E43DB7}"/>
          </ac:picMkLst>
        </pc:picChg>
        <pc:picChg chg="del">
          <ac:chgData name="류인애" userId="c2b9afcd-a51f-4fcf-b48b-d016c59b5544" providerId="ADAL" clId="{C04F38B6-7F21-4C8A-AC33-CB36DB393C87}" dt="2024-05-21T01:52:42.949" v="1092" actId="478"/>
          <ac:picMkLst>
            <pc:docMk/>
            <pc:sldMk cId="2929019814" sldId="312"/>
            <ac:picMk id="16" creationId="{1EADAF13-69E6-C371-2EF8-2B1C3C91F87C}"/>
          </ac:picMkLst>
        </pc:picChg>
        <pc:picChg chg="add mod">
          <ac:chgData name="류인애" userId="c2b9afcd-a51f-4fcf-b48b-d016c59b5544" providerId="ADAL" clId="{C04F38B6-7F21-4C8A-AC33-CB36DB393C87}" dt="2024-05-21T01:57:05.904" v="1140" actId="1076"/>
          <ac:picMkLst>
            <pc:docMk/>
            <pc:sldMk cId="2929019814" sldId="312"/>
            <ac:picMk id="17" creationId="{0F91D93E-0351-64F6-53FC-C2FC8EFC5135}"/>
          </ac:picMkLst>
        </pc:picChg>
      </pc:sldChg>
      <pc:sldChg chg="addSp delSp modSp mod">
        <pc:chgData name="류인애" userId="c2b9afcd-a51f-4fcf-b48b-d016c59b5544" providerId="ADAL" clId="{C04F38B6-7F21-4C8A-AC33-CB36DB393C87}" dt="2024-05-21T01:59:50.884" v="1246" actId="29295"/>
        <pc:sldMkLst>
          <pc:docMk/>
          <pc:sldMk cId="1152130773" sldId="313"/>
        </pc:sldMkLst>
        <pc:spChg chg="mod">
          <ac:chgData name="류인애" userId="c2b9afcd-a51f-4fcf-b48b-d016c59b5544" providerId="ADAL" clId="{C04F38B6-7F21-4C8A-AC33-CB36DB393C87}" dt="2024-05-21T01:59:24.716" v="1242" actId="20577"/>
          <ac:spMkLst>
            <pc:docMk/>
            <pc:sldMk cId="1152130773" sldId="313"/>
            <ac:spMk id="5" creationId="{5B32B577-DEC4-7D7C-0C08-398EA4CFF2CC}"/>
          </ac:spMkLst>
        </pc:spChg>
        <pc:spChg chg="add mod">
          <ac:chgData name="류인애" userId="c2b9afcd-a51f-4fcf-b48b-d016c59b5544" providerId="ADAL" clId="{C04F38B6-7F21-4C8A-AC33-CB36DB393C87}" dt="2024-05-21T01:58:19.407" v="1189" actId="1076"/>
          <ac:spMkLst>
            <pc:docMk/>
            <pc:sldMk cId="1152130773" sldId="313"/>
            <ac:spMk id="18" creationId="{4026C7CB-0C89-2C89-6A04-70CA96248F07}"/>
          </ac:spMkLst>
        </pc:spChg>
        <pc:picChg chg="add mod">
          <ac:chgData name="류인애" userId="c2b9afcd-a51f-4fcf-b48b-d016c59b5544" providerId="ADAL" clId="{C04F38B6-7F21-4C8A-AC33-CB36DB393C87}" dt="2024-05-21T01:58:03.610" v="1186" actId="1036"/>
          <ac:picMkLst>
            <pc:docMk/>
            <pc:sldMk cId="1152130773" sldId="313"/>
            <ac:picMk id="2" creationId="{E9B72360-432C-CF84-D316-CF4C92BACF93}"/>
          </ac:picMkLst>
        </pc:picChg>
        <pc:picChg chg="del">
          <ac:chgData name="류인애" userId="c2b9afcd-a51f-4fcf-b48b-d016c59b5544" providerId="ADAL" clId="{C04F38B6-7F21-4C8A-AC33-CB36DB393C87}" dt="2024-05-21T01:57:32.110" v="1177" actId="478"/>
          <ac:picMkLst>
            <pc:docMk/>
            <pc:sldMk cId="1152130773" sldId="313"/>
            <ac:picMk id="11" creationId="{85037279-319D-FFB4-5963-4C96C6E43DB7}"/>
          </ac:picMkLst>
        </pc:picChg>
        <pc:picChg chg="add mod">
          <ac:chgData name="류인애" userId="c2b9afcd-a51f-4fcf-b48b-d016c59b5544" providerId="ADAL" clId="{C04F38B6-7F21-4C8A-AC33-CB36DB393C87}" dt="2024-05-21T01:58:28.403" v="1196" actId="1036"/>
          <ac:picMkLst>
            <pc:docMk/>
            <pc:sldMk cId="1152130773" sldId="313"/>
            <ac:picMk id="15" creationId="{C065DB24-8F5D-80C7-92F8-6D52B3D85A1B}"/>
          </ac:picMkLst>
        </pc:picChg>
        <pc:picChg chg="del">
          <ac:chgData name="류인애" userId="c2b9afcd-a51f-4fcf-b48b-d016c59b5544" providerId="ADAL" clId="{C04F38B6-7F21-4C8A-AC33-CB36DB393C87}" dt="2024-05-21T01:59:03.960" v="1228" actId="478"/>
          <ac:picMkLst>
            <pc:docMk/>
            <pc:sldMk cId="1152130773" sldId="313"/>
            <ac:picMk id="17" creationId="{0F91D93E-0351-64F6-53FC-C2FC8EFC5135}"/>
          </ac:picMkLst>
        </pc:picChg>
        <pc:picChg chg="add mod">
          <ac:chgData name="류인애" userId="c2b9afcd-a51f-4fcf-b48b-d016c59b5544" providerId="ADAL" clId="{C04F38B6-7F21-4C8A-AC33-CB36DB393C87}" dt="2024-05-21T01:59:50.884" v="1246" actId="29295"/>
          <ac:picMkLst>
            <pc:docMk/>
            <pc:sldMk cId="1152130773" sldId="313"/>
            <ac:picMk id="20" creationId="{29404DC7-E908-8DB7-D215-BF506AF4578F}"/>
          </ac:picMkLst>
        </pc:picChg>
      </pc:sldChg>
      <pc:sldChg chg="addSp delSp modSp mod">
        <pc:chgData name="류인애" userId="c2b9afcd-a51f-4fcf-b48b-d016c59b5544" providerId="ADAL" clId="{C04F38B6-7F21-4C8A-AC33-CB36DB393C87}" dt="2024-05-21T02:02:41.023" v="1400" actId="1076"/>
        <pc:sldMkLst>
          <pc:docMk/>
          <pc:sldMk cId="427920623" sldId="314"/>
        </pc:sldMkLst>
        <pc:spChg chg="mod">
          <ac:chgData name="류인애" userId="c2b9afcd-a51f-4fcf-b48b-d016c59b5544" providerId="ADAL" clId="{C04F38B6-7F21-4C8A-AC33-CB36DB393C87}" dt="2024-05-21T02:02:34.476" v="1397" actId="20577"/>
          <ac:spMkLst>
            <pc:docMk/>
            <pc:sldMk cId="427920623" sldId="314"/>
            <ac:spMk id="5" creationId="{5B32B577-DEC4-7D7C-0C08-398EA4CFF2CC}"/>
          </ac:spMkLst>
        </pc:spChg>
        <pc:spChg chg="del">
          <ac:chgData name="류인애" userId="c2b9afcd-a51f-4fcf-b48b-d016c59b5544" providerId="ADAL" clId="{C04F38B6-7F21-4C8A-AC33-CB36DB393C87}" dt="2024-05-21T02:00:31.798" v="1351" actId="478"/>
          <ac:spMkLst>
            <pc:docMk/>
            <pc:sldMk cId="427920623" sldId="314"/>
            <ac:spMk id="18" creationId="{4026C7CB-0C89-2C89-6A04-70CA96248F07}"/>
          </ac:spMkLst>
        </pc:spChg>
        <pc:picChg chg="del">
          <ac:chgData name="류인애" userId="c2b9afcd-a51f-4fcf-b48b-d016c59b5544" providerId="ADAL" clId="{C04F38B6-7F21-4C8A-AC33-CB36DB393C87}" dt="2024-05-21T02:00:28.591" v="1350" actId="478"/>
          <ac:picMkLst>
            <pc:docMk/>
            <pc:sldMk cId="427920623" sldId="314"/>
            <ac:picMk id="2" creationId="{E9B72360-432C-CF84-D316-CF4C92BACF93}"/>
          </ac:picMkLst>
        </pc:picChg>
        <pc:picChg chg="add mod">
          <ac:chgData name="류인애" userId="c2b9afcd-a51f-4fcf-b48b-d016c59b5544" providerId="ADAL" clId="{C04F38B6-7F21-4C8A-AC33-CB36DB393C87}" dt="2024-05-21T02:00:47.115" v="1355" actId="14100"/>
          <ac:picMkLst>
            <pc:docMk/>
            <pc:sldMk cId="427920623" sldId="314"/>
            <ac:picMk id="11" creationId="{A19C037D-4623-10CF-EBBC-C56C9BFDFB13}"/>
          </ac:picMkLst>
        </pc:picChg>
        <pc:picChg chg="del">
          <ac:chgData name="류인애" userId="c2b9afcd-a51f-4fcf-b48b-d016c59b5544" providerId="ADAL" clId="{C04F38B6-7F21-4C8A-AC33-CB36DB393C87}" dt="2024-05-21T02:00:28.591" v="1350" actId="478"/>
          <ac:picMkLst>
            <pc:docMk/>
            <pc:sldMk cId="427920623" sldId="314"/>
            <ac:picMk id="15" creationId="{C065DB24-8F5D-80C7-92F8-6D52B3D85A1B}"/>
          </ac:picMkLst>
        </pc:picChg>
        <pc:picChg chg="add mod">
          <ac:chgData name="류인애" userId="c2b9afcd-a51f-4fcf-b48b-d016c59b5544" providerId="ADAL" clId="{C04F38B6-7F21-4C8A-AC33-CB36DB393C87}" dt="2024-05-21T02:02:41.023" v="1400" actId="1076"/>
          <ac:picMkLst>
            <pc:docMk/>
            <pc:sldMk cId="427920623" sldId="314"/>
            <ac:picMk id="17" creationId="{5CBE0A89-C389-7539-0F18-15E829FE9B9B}"/>
          </ac:picMkLst>
        </pc:picChg>
        <pc:picChg chg="del">
          <ac:chgData name="류인애" userId="c2b9afcd-a51f-4fcf-b48b-d016c59b5544" providerId="ADAL" clId="{C04F38B6-7F21-4C8A-AC33-CB36DB393C87}" dt="2024-05-21T02:01:02.971" v="1357" actId="478"/>
          <ac:picMkLst>
            <pc:docMk/>
            <pc:sldMk cId="427920623" sldId="314"/>
            <ac:picMk id="20" creationId="{29404DC7-E908-8DB7-D215-BF506AF4578F}"/>
          </ac:picMkLst>
        </pc:picChg>
      </pc:sldChg>
      <pc:sldChg chg="addSp delSp modSp mod">
        <pc:chgData name="류인애" userId="c2b9afcd-a51f-4fcf-b48b-d016c59b5544" providerId="ADAL" clId="{C04F38B6-7F21-4C8A-AC33-CB36DB393C87}" dt="2024-05-21T02:05:20.666" v="1499" actId="1076"/>
        <pc:sldMkLst>
          <pc:docMk/>
          <pc:sldMk cId="3254253966" sldId="315"/>
        </pc:sldMkLst>
        <pc:spChg chg="mod">
          <ac:chgData name="류인애" userId="c2b9afcd-a51f-4fcf-b48b-d016c59b5544" providerId="ADAL" clId="{C04F38B6-7F21-4C8A-AC33-CB36DB393C87}" dt="2024-05-21T02:05:05.796" v="1497" actId="1076"/>
          <ac:spMkLst>
            <pc:docMk/>
            <pc:sldMk cId="3254253966" sldId="315"/>
            <ac:spMk id="5" creationId="{5B32B577-DEC4-7D7C-0C08-398EA4CFF2CC}"/>
          </ac:spMkLst>
        </pc:spChg>
        <pc:picChg chg="add mod">
          <ac:chgData name="류인애" userId="c2b9afcd-a51f-4fcf-b48b-d016c59b5544" providerId="ADAL" clId="{C04F38B6-7F21-4C8A-AC33-CB36DB393C87}" dt="2024-05-21T02:03:22.332" v="1417" actId="14100"/>
          <ac:picMkLst>
            <pc:docMk/>
            <pc:sldMk cId="3254253966" sldId="315"/>
            <ac:picMk id="2" creationId="{CFF14CEC-C0C4-7D7E-3D50-0B57F4412E4D}"/>
          </ac:picMkLst>
        </pc:picChg>
        <pc:picChg chg="del">
          <ac:chgData name="류인애" userId="c2b9afcd-a51f-4fcf-b48b-d016c59b5544" providerId="ADAL" clId="{C04F38B6-7F21-4C8A-AC33-CB36DB393C87}" dt="2024-05-21T02:03:05.695" v="1413" actId="478"/>
          <ac:picMkLst>
            <pc:docMk/>
            <pc:sldMk cId="3254253966" sldId="315"/>
            <ac:picMk id="11" creationId="{A19C037D-4623-10CF-EBBC-C56C9BFDFB13}"/>
          </ac:picMkLst>
        </pc:picChg>
        <pc:picChg chg="add mod ord">
          <ac:chgData name="류인애" userId="c2b9afcd-a51f-4fcf-b48b-d016c59b5544" providerId="ADAL" clId="{C04F38B6-7F21-4C8A-AC33-CB36DB393C87}" dt="2024-05-21T02:05:20.666" v="1499" actId="1076"/>
          <ac:picMkLst>
            <pc:docMk/>
            <pc:sldMk cId="3254253966" sldId="315"/>
            <ac:picMk id="16" creationId="{89C196EF-31D6-55FC-07C7-588F713B495F}"/>
          </ac:picMkLst>
        </pc:picChg>
        <pc:picChg chg="del">
          <ac:chgData name="류인애" userId="c2b9afcd-a51f-4fcf-b48b-d016c59b5544" providerId="ADAL" clId="{C04F38B6-7F21-4C8A-AC33-CB36DB393C87}" dt="2024-05-21T02:03:26.814" v="1418" actId="478"/>
          <ac:picMkLst>
            <pc:docMk/>
            <pc:sldMk cId="3254253966" sldId="315"/>
            <ac:picMk id="17" creationId="{5CBE0A89-C389-7539-0F18-15E829FE9B9B}"/>
          </ac:picMkLst>
        </pc:picChg>
      </pc:sldChg>
      <pc:sldChg chg="addSp delSp modSp mod">
        <pc:chgData name="류인애" userId="c2b9afcd-a51f-4fcf-b48b-d016c59b5544" providerId="ADAL" clId="{C04F38B6-7F21-4C8A-AC33-CB36DB393C87}" dt="2024-05-21T02:07:26.470" v="1553" actId="1076"/>
        <pc:sldMkLst>
          <pc:docMk/>
          <pc:sldMk cId="3343584622" sldId="316"/>
        </pc:sldMkLst>
        <pc:spChg chg="mod">
          <ac:chgData name="류인애" userId="c2b9afcd-a51f-4fcf-b48b-d016c59b5544" providerId="ADAL" clId="{C04F38B6-7F21-4C8A-AC33-CB36DB393C87}" dt="2024-05-21T02:06:45.155" v="1547" actId="20577"/>
          <ac:spMkLst>
            <pc:docMk/>
            <pc:sldMk cId="3343584622" sldId="316"/>
            <ac:spMk id="5" creationId="{5B32B577-DEC4-7D7C-0C08-398EA4CFF2CC}"/>
          </ac:spMkLst>
        </pc:spChg>
        <pc:picChg chg="del">
          <ac:chgData name="류인애" userId="c2b9afcd-a51f-4fcf-b48b-d016c59b5544" providerId="ADAL" clId="{C04F38B6-7F21-4C8A-AC33-CB36DB393C87}" dt="2024-05-21T02:05:48.916" v="1509" actId="478"/>
          <ac:picMkLst>
            <pc:docMk/>
            <pc:sldMk cId="3343584622" sldId="316"/>
            <ac:picMk id="2" creationId="{CFF14CEC-C0C4-7D7E-3D50-0B57F4412E4D}"/>
          </ac:picMkLst>
        </pc:picChg>
        <pc:picChg chg="add mod">
          <ac:chgData name="류인애" userId="c2b9afcd-a51f-4fcf-b48b-d016c59b5544" providerId="ADAL" clId="{C04F38B6-7F21-4C8A-AC33-CB36DB393C87}" dt="2024-05-21T02:06:07.906" v="1521" actId="1037"/>
          <ac:picMkLst>
            <pc:docMk/>
            <pc:sldMk cId="3343584622" sldId="316"/>
            <ac:picMk id="11" creationId="{AF1FD1A2-D506-5F3D-A9FE-D49C7C87297D}"/>
          </ac:picMkLst>
        </pc:picChg>
        <pc:picChg chg="del">
          <ac:chgData name="류인애" userId="c2b9afcd-a51f-4fcf-b48b-d016c59b5544" providerId="ADAL" clId="{C04F38B6-7F21-4C8A-AC33-CB36DB393C87}" dt="2024-05-21T02:06:19.343" v="1523" actId="478"/>
          <ac:picMkLst>
            <pc:docMk/>
            <pc:sldMk cId="3343584622" sldId="316"/>
            <ac:picMk id="16" creationId="{89C196EF-31D6-55FC-07C7-588F713B495F}"/>
          </ac:picMkLst>
        </pc:picChg>
        <pc:picChg chg="add mod">
          <ac:chgData name="류인애" userId="c2b9afcd-a51f-4fcf-b48b-d016c59b5544" providerId="ADAL" clId="{C04F38B6-7F21-4C8A-AC33-CB36DB393C87}" dt="2024-05-21T02:07:26.470" v="1553" actId="1076"/>
          <ac:picMkLst>
            <pc:docMk/>
            <pc:sldMk cId="3343584622" sldId="316"/>
            <ac:picMk id="17" creationId="{88CD36AD-222C-5D8B-3ADE-84AE6BAF48AB}"/>
          </ac:picMkLst>
        </pc:picChg>
      </pc:sldChg>
      <pc:sldChg chg="addSp delSp modSp mod">
        <pc:chgData name="류인애" userId="c2b9afcd-a51f-4fcf-b48b-d016c59b5544" providerId="ADAL" clId="{C04F38B6-7F21-4C8A-AC33-CB36DB393C87}" dt="2024-05-21T02:08:57.230" v="1619" actId="29295"/>
        <pc:sldMkLst>
          <pc:docMk/>
          <pc:sldMk cId="2144274688" sldId="317"/>
        </pc:sldMkLst>
        <pc:spChg chg="mod">
          <ac:chgData name="류인애" userId="c2b9afcd-a51f-4fcf-b48b-d016c59b5544" providerId="ADAL" clId="{C04F38B6-7F21-4C8A-AC33-CB36DB393C87}" dt="2024-05-21T02:08:32.333" v="1616" actId="20577"/>
          <ac:spMkLst>
            <pc:docMk/>
            <pc:sldMk cId="2144274688" sldId="317"/>
            <ac:spMk id="5" creationId="{5B32B577-DEC4-7D7C-0C08-398EA4CFF2CC}"/>
          </ac:spMkLst>
        </pc:spChg>
        <pc:picChg chg="add mod">
          <ac:chgData name="류인애" userId="c2b9afcd-a51f-4fcf-b48b-d016c59b5544" providerId="ADAL" clId="{C04F38B6-7F21-4C8A-AC33-CB36DB393C87}" dt="2024-05-21T02:07:56.888" v="1590" actId="14100"/>
          <ac:picMkLst>
            <pc:docMk/>
            <pc:sldMk cId="2144274688" sldId="317"/>
            <ac:picMk id="2" creationId="{E9B0C881-48FC-C168-B6D6-A9E2D94F0F9A}"/>
          </ac:picMkLst>
        </pc:picChg>
        <pc:picChg chg="del">
          <ac:chgData name="류인애" userId="c2b9afcd-a51f-4fcf-b48b-d016c59b5544" providerId="ADAL" clId="{C04F38B6-7F21-4C8A-AC33-CB36DB393C87}" dt="2024-05-21T02:07:36.417" v="1554" actId="478"/>
          <ac:picMkLst>
            <pc:docMk/>
            <pc:sldMk cId="2144274688" sldId="317"/>
            <ac:picMk id="11" creationId="{AF1FD1A2-D506-5F3D-A9FE-D49C7C87297D}"/>
          </ac:picMkLst>
        </pc:picChg>
        <pc:picChg chg="add mod">
          <ac:chgData name="류인애" userId="c2b9afcd-a51f-4fcf-b48b-d016c59b5544" providerId="ADAL" clId="{C04F38B6-7F21-4C8A-AC33-CB36DB393C87}" dt="2024-05-21T02:08:57.230" v="1619" actId="29295"/>
          <ac:picMkLst>
            <pc:docMk/>
            <pc:sldMk cId="2144274688" sldId="317"/>
            <ac:picMk id="16" creationId="{0FBB8DC5-F7B4-7728-8AA0-95E2AD9C7B06}"/>
          </ac:picMkLst>
        </pc:picChg>
        <pc:picChg chg="del">
          <ac:chgData name="류인애" userId="c2b9afcd-a51f-4fcf-b48b-d016c59b5544" providerId="ADAL" clId="{C04F38B6-7F21-4C8A-AC33-CB36DB393C87}" dt="2024-05-21T02:08:12.340" v="1594" actId="478"/>
          <ac:picMkLst>
            <pc:docMk/>
            <pc:sldMk cId="2144274688" sldId="317"/>
            <ac:picMk id="17" creationId="{88CD36AD-222C-5D8B-3ADE-84AE6BAF48AB}"/>
          </ac:picMkLst>
        </pc:picChg>
      </pc:sldChg>
      <pc:sldChg chg="addSp delSp modSp mod">
        <pc:chgData name="류인애" userId="c2b9afcd-a51f-4fcf-b48b-d016c59b5544" providerId="ADAL" clId="{C04F38B6-7F21-4C8A-AC33-CB36DB393C87}" dt="2024-05-21T02:11:18.998" v="1712" actId="1076"/>
        <pc:sldMkLst>
          <pc:docMk/>
          <pc:sldMk cId="2263233289" sldId="318"/>
        </pc:sldMkLst>
        <pc:spChg chg="mod">
          <ac:chgData name="류인애" userId="c2b9afcd-a51f-4fcf-b48b-d016c59b5544" providerId="ADAL" clId="{C04F38B6-7F21-4C8A-AC33-CB36DB393C87}" dt="2024-05-21T02:11:14.944" v="1710" actId="1076"/>
          <ac:spMkLst>
            <pc:docMk/>
            <pc:sldMk cId="2263233289" sldId="318"/>
            <ac:spMk id="5" creationId="{5B32B577-DEC4-7D7C-0C08-398EA4CFF2CC}"/>
          </ac:spMkLst>
        </pc:spChg>
        <pc:picChg chg="del">
          <ac:chgData name="류인애" userId="c2b9afcd-a51f-4fcf-b48b-d016c59b5544" providerId="ADAL" clId="{C04F38B6-7F21-4C8A-AC33-CB36DB393C87}" dt="2024-05-21T02:09:25.804" v="1658" actId="478"/>
          <ac:picMkLst>
            <pc:docMk/>
            <pc:sldMk cId="2263233289" sldId="318"/>
            <ac:picMk id="2" creationId="{E9B0C881-48FC-C168-B6D6-A9E2D94F0F9A}"/>
          </ac:picMkLst>
        </pc:picChg>
        <pc:picChg chg="add mod">
          <ac:chgData name="류인애" userId="c2b9afcd-a51f-4fcf-b48b-d016c59b5544" providerId="ADAL" clId="{C04F38B6-7F21-4C8A-AC33-CB36DB393C87}" dt="2024-05-21T02:09:36.545" v="1663" actId="1035"/>
          <ac:picMkLst>
            <pc:docMk/>
            <pc:sldMk cId="2263233289" sldId="318"/>
            <ac:picMk id="11" creationId="{DEC7F7A3-F2AD-7B15-DD34-67ACE2FED354}"/>
          </ac:picMkLst>
        </pc:picChg>
        <pc:picChg chg="del mod">
          <ac:chgData name="류인애" userId="c2b9afcd-a51f-4fcf-b48b-d016c59b5544" providerId="ADAL" clId="{C04F38B6-7F21-4C8A-AC33-CB36DB393C87}" dt="2024-05-21T02:10:43.435" v="1698" actId="478"/>
          <ac:picMkLst>
            <pc:docMk/>
            <pc:sldMk cId="2263233289" sldId="318"/>
            <ac:picMk id="16" creationId="{0FBB8DC5-F7B4-7728-8AA0-95E2AD9C7B06}"/>
          </ac:picMkLst>
        </pc:picChg>
        <pc:picChg chg="add mod">
          <ac:chgData name="류인애" userId="c2b9afcd-a51f-4fcf-b48b-d016c59b5544" providerId="ADAL" clId="{C04F38B6-7F21-4C8A-AC33-CB36DB393C87}" dt="2024-05-21T02:11:18.998" v="1712" actId="1076"/>
          <ac:picMkLst>
            <pc:docMk/>
            <pc:sldMk cId="2263233289" sldId="318"/>
            <ac:picMk id="17" creationId="{F9C092B9-DB14-8DB1-35D0-11003B64B1CF}"/>
          </ac:picMkLst>
        </pc:picChg>
      </pc:sldChg>
      <pc:sldChg chg="addSp delSp modSp mod">
        <pc:chgData name="류인애" userId="c2b9afcd-a51f-4fcf-b48b-d016c59b5544" providerId="ADAL" clId="{C04F38B6-7F21-4C8A-AC33-CB36DB393C87}" dt="2024-05-21T02:13:16.856" v="1779" actId="1076"/>
        <pc:sldMkLst>
          <pc:docMk/>
          <pc:sldMk cId="3522893976" sldId="319"/>
        </pc:sldMkLst>
        <pc:spChg chg="mod">
          <ac:chgData name="류인애" userId="c2b9afcd-a51f-4fcf-b48b-d016c59b5544" providerId="ADAL" clId="{C04F38B6-7F21-4C8A-AC33-CB36DB393C87}" dt="2024-05-21T02:12:46.651" v="1774" actId="20577"/>
          <ac:spMkLst>
            <pc:docMk/>
            <pc:sldMk cId="3522893976" sldId="319"/>
            <ac:spMk id="5" creationId="{5B32B577-DEC4-7D7C-0C08-398EA4CFF2CC}"/>
          </ac:spMkLst>
        </pc:spChg>
        <pc:picChg chg="add mod">
          <ac:chgData name="류인애" userId="c2b9afcd-a51f-4fcf-b48b-d016c59b5544" providerId="ADAL" clId="{C04F38B6-7F21-4C8A-AC33-CB36DB393C87}" dt="2024-05-21T02:12:02.875" v="1750" actId="1037"/>
          <ac:picMkLst>
            <pc:docMk/>
            <pc:sldMk cId="3522893976" sldId="319"/>
            <ac:picMk id="2" creationId="{4DD6F538-BA85-656A-371F-78BF86D112B1}"/>
          </ac:picMkLst>
        </pc:picChg>
        <pc:picChg chg="del">
          <ac:chgData name="류인애" userId="c2b9afcd-a51f-4fcf-b48b-d016c59b5544" providerId="ADAL" clId="{C04F38B6-7F21-4C8A-AC33-CB36DB393C87}" dt="2024-05-21T02:11:39.348" v="1738" actId="478"/>
          <ac:picMkLst>
            <pc:docMk/>
            <pc:sldMk cId="3522893976" sldId="319"/>
            <ac:picMk id="11" creationId="{DEC7F7A3-F2AD-7B15-DD34-67ACE2FED354}"/>
          </ac:picMkLst>
        </pc:picChg>
        <pc:picChg chg="add mod">
          <ac:chgData name="류인애" userId="c2b9afcd-a51f-4fcf-b48b-d016c59b5544" providerId="ADAL" clId="{C04F38B6-7F21-4C8A-AC33-CB36DB393C87}" dt="2024-05-21T02:13:16.856" v="1779" actId="1076"/>
          <ac:picMkLst>
            <pc:docMk/>
            <pc:sldMk cId="3522893976" sldId="319"/>
            <ac:picMk id="16" creationId="{71F29E86-0C2E-ABD6-7189-AE44F5FB4EB5}"/>
          </ac:picMkLst>
        </pc:picChg>
        <pc:picChg chg="del">
          <ac:chgData name="류인애" userId="c2b9afcd-a51f-4fcf-b48b-d016c59b5544" providerId="ADAL" clId="{C04F38B6-7F21-4C8A-AC33-CB36DB393C87}" dt="2024-05-21T02:12:12.993" v="1751" actId="478"/>
          <ac:picMkLst>
            <pc:docMk/>
            <pc:sldMk cId="3522893976" sldId="319"/>
            <ac:picMk id="17" creationId="{F9C092B9-DB14-8DB1-35D0-11003B64B1CF}"/>
          </ac:picMkLst>
        </pc:picChg>
      </pc:sldChg>
      <pc:sldChg chg="addSp delSp modSp mod">
        <pc:chgData name="류인애" userId="c2b9afcd-a51f-4fcf-b48b-d016c59b5544" providerId="ADAL" clId="{C04F38B6-7F21-4C8A-AC33-CB36DB393C87}" dt="2024-05-21T02:15:19.442" v="1836" actId="14100"/>
        <pc:sldMkLst>
          <pc:docMk/>
          <pc:sldMk cId="1070968708" sldId="320"/>
        </pc:sldMkLst>
        <pc:spChg chg="mod">
          <ac:chgData name="류인애" userId="c2b9afcd-a51f-4fcf-b48b-d016c59b5544" providerId="ADAL" clId="{C04F38B6-7F21-4C8A-AC33-CB36DB393C87}" dt="2024-05-21T02:14:45.815" v="1831" actId="20577"/>
          <ac:spMkLst>
            <pc:docMk/>
            <pc:sldMk cId="1070968708" sldId="320"/>
            <ac:spMk id="5" creationId="{5B32B577-DEC4-7D7C-0C08-398EA4CFF2CC}"/>
          </ac:spMkLst>
        </pc:spChg>
        <pc:picChg chg="del">
          <ac:chgData name="류인애" userId="c2b9afcd-a51f-4fcf-b48b-d016c59b5544" providerId="ADAL" clId="{C04F38B6-7F21-4C8A-AC33-CB36DB393C87}" dt="2024-05-21T02:13:32.306" v="1780" actId="478"/>
          <ac:picMkLst>
            <pc:docMk/>
            <pc:sldMk cId="1070968708" sldId="320"/>
            <ac:picMk id="2" creationId="{4DD6F538-BA85-656A-371F-78BF86D112B1}"/>
          </ac:picMkLst>
        </pc:picChg>
        <pc:picChg chg="add mod">
          <ac:chgData name="류인애" userId="c2b9afcd-a51f-4fcf-b48b-d016c59b5544" providerId="ADAL" clId="{C04F38B6-7F21-4C8A-AC33-CB36DB393C87}" dt="2024-05-21T02:13:54.927" v="1794" actId="14100"/>
          <ac:picMkLst>
            <pc:docMk/>
            <pc:sldMk cId="1070968708" sldId="320"/>
            <ac:picMk id="11" creationId="{8594A663-7984-D0EE-E760-CB82A163E41E}"/>
          </ac:picMkLst>
        </pc:picChg>
        <pc:picChg chg="del">
          <ac:chgData name="류인애" userId="c2b9afcd-a51f-4fcf-b48b-d016c59b5544" providerId="ADAL" clId="{C04F38B6-7F21-4C8A-AC33-CB36DB393C87}" dt="2024-05-21T02:14:22.718" v="1801" actId="478"/>
          <ac:picMkLst>
            <pc:docMk/>
            <pc:sldMk cId="1070968708" sldId="320"/>
            <ac:picMk id="16" creationId="{71F29E86-0C2E-ABD6-7189-AE44F5FB4EB5}"/>
          </ac:picMkLst>
        </pc:picChg>
        <pc:picChg chg="add mod">
          <ac:chgData name="류인애" userId="c2b9afcd-a51f-4fcf-b48b-d016c59b5544" providerId="ADAL" clId="{C04F38B6-7F21-4C8A-AC33-CB36DB393C87}" dt="2024-05-21T02:15:19.442" v="1836" actId="14100"/>
          <ac:picMkLst>
            <pc:docMk/>
            <pc:sldMk cId="1070968708" sldId="320"/>
            <ac:picMk id="17" creationId="{BEC5CB83-879D-7C5E-4D7E-1F852F62A6F7}"/>
          </ac:picMkLst>
        </pc:picChg>
      </pc:sldChg>
      <pc:sldChg chg="addSp delSp modSp mod">
        <pc:chgData name="류인애" userId="c2b9afcd-a51f-4fcf-b48b-d016c59b5544" providerId="ADAL" clId="{C04F38B6-7F21-4C8A-AC33-CB36DB393C87}" dt="2024-05-21T02:17:23.767" v="1911" actId="1076"/>
        <pc:sldMkLst>
          <pc:docMk/>
          <pc:sldMk cId="1106799511" sldId="321"/>
        </pc:sldMkLst>
        <pc:spChg chg="mod">
          <ac:chgData name="류인애" userId="c2b9afcd-a51f-4fcf-b48b-d016c59b5544" providerId="ADAL" clId="{C04F38B6-7F21-4C8A-AC33-CB36DB393C87}" dt="2024-05-21T02:16:35.760" v="1903" actId="20577"/>
          <ac:spMkLst>
            <pc:docMk/>
            <pc:sldMk cId="1106799511" sldId="321"/>
            <ac:spMk id="5" creationId="{5B32B577-DEC4-7D7C-0C08-398EA4CFF2CC}"/>
          </ac:spMkLst>
        </pc:spChg>
        <pc:picChg chg="add mod">
          <ac:chgData name="류인애" userId="c2b9afcd-a51f-4fcf-b48b-d016c59b5544" providerId="ADAL" clId="{C04F38B6-7F21-4C8A-AC33-CB36DB393C87}" dt="2024-05-21T02:15:57.396" v="1873" actId="1036"/>
          <ac:picMkLst>
            <pc:docMk/>
            <pc:sldMk cId="1106799511" sldId="321"/>
            <ac:picMk id="2" creationId="{FD6F2407-1FA1-5CDA-EE45-31CA8C395061}"/>
          </ac:picMkLst>
        </pc:picChg>
        <pc:picChg chg="del">
          <ac:chgData name="류인애" userId="c2b9afcd-a51f-4fcf-b48b-d016c59b5544" providerId="ADAL" clId="{C04F38B6-7F21-4C8A-AC33-CB36DB393C87}" dt="2024-05-21T02:15:32.784" v="1837" actId="478"/>
          <ac:picMkLst>
            <pc:docMk/>
            <pc:sldMk cId="1106799511" sldId="321"/>
            <ac:picMk id="11" creationId="{8594A663-7984-D0EE-E760-CB82A163E41E}"/>
          </ac:picMkLst>
        </pc:picChg>
        <pc:picChg chg="add mod">
          <ac:chgData name="류인애" userId="c2b9afcd-a51f-4fcf-b48b-d016c59b5544" providerId="ADAL" clId="{C04F38B6-7F21-4C8A-AC33-CB36DB393C87}" dt="2024-05-21T02:17:23.767" v="1911" actId="1076"/>
          <ac:picMkLst>
            <pc:docMk/>
            <pc:sldMk cId="1106799511" sldId="321"/>
            <ac:picMk id="16" creationId="{C73CCD8E-CB77-2B36-AA10-168C4D13B2EB}"/>
          </ac:picMkLst>
        </pc:picChg>
        <pc:picChg chg="del">
          <ac:chgData name="류인애" userId="c2b9afcd-a51f-4fcf-b48b-d016c59b5544" providerId="ADAL" clId="{C04F38B6-7F21-4C8A-AC33-CB36DB393C87}" dt="2024-05-21T02:16:38.896" v="1904" actId="478"/>
          <ac:picMkLst>
            <pc:docMk/>
            <pc:sldMk cId="1106799511" sldId="321"/>
            <ac:picMk id="17" creationId="{BEC5CB83-879D-7C5E-4D7E-1F852F62A6F7}"/>
          </ac:picMkLst>
        </pc:picChg>
      </pc:sldChg>
      <pc:sldChg chg="addSp delSp modSp mod">
        <pc:chgData name="류인애" userId="c2b9afcd-a51f-4fcf-b48b-d016c59b5544" providerId="ADAL" clId="{C04F38B6-7F21-4C8A-AC33-CB36DB393C87}" dt="2024-05-21T02:19:07.358" v="1983" actId="1076"/>
        <pc:sldMkLst>
          <pc:docMk/>
          <pc:sldMk cId="1346138212" sldId="322"/>
        </pc:sldMkLst>
        <pc:spChg chg="mod">
          <ac:chgData name="류인애" userId="c2b9afcd-a51f-4fcf-b48b-d016c59b5544" providerId="ADAL" clId="{C04F38B6-7F21-4C8A-AC33-CB36DB393C87}" dt="2024-05-21T02:18:28.029" v="1976" actId="20577"/>
          <ac:spMkLst>
            <pc:docMk/>
            <pc:sldMk cId="1346138212" sldId="322"/>
            <ac:spMk id="5" creationId="{5B32B577-DEC4-7D7C-0C08-398EA4CFF2CC}"/>
          </ac:spMkLst>
        </pc:spChg>
        <pc:picChg chg="del">
          <ac:chgData name="류인애" userId="c2b9afcd-a51f-4fcf-b48b-d016c59b5544" providerId="ADAL" clId="{C04F38B6-7F21-4C8A-AC33-CB36DB393C87}" dt="2024-05-21T02:17:39.772" v="1912" actId="478"/>
          <ac:picMkLst>
            <pc:docMk/>
            <pc:sldMk cId="1346138212" sldId="322"/>
            <ac:picMk id="2" creationId="{FD6F2407-1FA1-5CDA-EE45-31CA8C395061}"/>
          </ac:picMkLst>
        </pc:picChg>
        <pc:picChg chg="add mod">
          <ac:chgData name="류인애" userId="c2b9afcd-a51f-4fcf-b48b-d016c59b5544" providerId="ADAL" clId="{C04F38B6-7F21-4C8A-AC33-CB36DB393C87}" dt="2024-05-21T02:18:01.251" v="1953" actId="1035"/>
          <ac:picMkLst>
            <pc:docMk/>
            <pc:sldMk cId="1346138212" sldId="322"/>
            <ac:picMk id="11" creationId="{494B2CC1-E24C-21A7-6917-179BDFFF5CA5}"/>
          </ac:picMkLst>
        </pc:picChg>
        <pc:picChg chg="del">
          <ac:chgData name="류인애" userId="c2b9afcd-a51f-4fcf-b48b-d016c59b5544" providerId="ADAL" clId="{C04F38B6-7F21-4C8A-AC33-CB36DB393C87}" dt="2024-05-21T02:18:40.635" v="1977" actId="478"/>
          <ac:picMkLst>
            <pc:docMk/>
            <pc:sldMk cId="1346138212" sldId="322"/>
            <ac:picMk id="16" creationId="{C73CCD8E-CB77-2B36-AA10-168C4D13B2EB}"/>
          </ac:picMkLst>
        </pc:picChg>
        <pc:picChg chg="add mod">
          <ac:chgData name="류인애" userId="c2b9afcd-a51f-4fcf-b48b-d016c59b5544" providerId="ADAL" clId="{C04F38B6-7F21-4C8A-AC33-CB36DB393C87}" dt="2024-05-21T02:19:07.358" v="1983" actId="1076"/>
          <ac:picMkLst>
            <pc:docMk/>
            <pc:sldMk cId="1346138212" sldId="322"/>
            <ac:picMk id="17" creationId="{BF1A1EC2-797E-449E-3492-F9D0A2EA142B}"/>
          </ac:picMkLst>
        </pc:picChg>
      </pc:sldChg>
      <pc:sldChg chg="addSp delSp modSp mod">
        <pc:chgData name="류인애" userId="c2b9afcd-a51f-4fcf-b48b-d016c59b5544" providerId="ADAL" clId="{C04F38B6-7F21-4C8A-AC33-CB36DB393C87}" dt="2024-05-21T04:05:11.475" v="2064" actId="1076"/>
        <pc:sldMkLst>
          <pc:docMk/>
          <pc:sldMk cId="1069313657" sldId="323"/>
        </pc:sldMkLst>
        <pc:spChg chg="mod">
          <ac:chgData name="류인애" userId="c2b9afcd-a51f-4fcf-b48b-d016c59b5544" providerId="ADAL" clId="{C04F38B6-7F21-4C8A-AC33-CB36DB393C87}" dt="2024-05-21T02:20:37.446" v="2057" actId="20577"/>
          <ac:spMkLst>
            <pc:docMk/>
            <pc:sldMk cId="1069313657" sldId="323"/>
            <ac:spMk id="5" creationId="{5B32B577-DEC4-7D7C-0C08-398EA4CFF2CC}"/>
          </ac:spMkLst>
        </pc:spChg>
        <pc:picChg chg="add mod">
          <ac:chgData name="류인애" userId="c2b9afcd-a51f-4fcf-b48b-d016c59b5544" providerId="ADAL" clId="{C04F38B6-7F21-4C8A-AC33-CB36DB393C87}" dt="2024-05-21T02:20:04.870" v="2026" actId="1036"/>
          <ac:picMkLst>
            <pc:docMk/>
            <pc:sldMk cId="1069313657" sldId="323"/>
            <ac:picMk id="2" creationId="{BEB36484-5E03-CB15-9CA3-313E2AA30008}"/>
          </ac:picMkLst>
        </pc:picChg>
        <pc:picChg chg="del">
          <ac:chgData name="류인애" userId="c2b9afcd-a51f-4fcf-b48b-d016c59b5544" providerId="ADAL" clId="{C04F38B6-7F21-4C8A-AC33-CB36DB393C87}" dt="2024-05-21T02:19:39.961" v="2019" actId="478"/>
          <ac:picMkLst>
            <pc:docMk/>
            <pc:sldMk cId="1069313657" sldId="323"/>
            <ac:picMk id="11" creationId="{494B2CC1-E24C-21A7-6917-179BDFFF5CA5}"/>
          </ac:picMkLst>
        </pc:picChg>
        <pc:picChg chg="add mod">
          <ac:chgData name="류인애" userId="c2b9afcd-a51f-4fcf-b48b-d016c59b5544" providerId="ADAL" clId="{C04F38B6-7F21-4C8A-AC33-CB36DB393C87}" dt="2024-05-21T04:05:11.475" v="2064" actId="1076"/>
          <ac:picMkLst>
            <pc:docMk/>
            <pc:sldMk cId="1069313657" sldId="323"/>
            <ac:picMk id="15" creationId="{CB47BBAF-4402-B327-0890-7846AE020876}"/>
          </ac:picMkLst>
        </pc:picChg>
        <pc:picChg chg="del mod">
          <ac:chgData name="류인애" userId="c2b9afcd-a51f-4fcf-b48b-d016c59b5544" providerId="ADAL" clId="{C04F38B6-7F21-4C8A-AC33-CB36DB393C87}" dt="2024-05-21T02:20:30.403" v="2037" actId="478"/>
          <ac:picMkLst>
            <pc:docMk/>
            <pc:sldMk cId="1069313657" sldId="323"/>
            <ac:picMk id="17" creationId="{BF1A1EC2-797E-449E-3492-F9D0A2EA142B}"/>
          </ac:picMkLst>
        </pc:picChg>
      </pc:sldChg>
      <pc:sldChg chg="addSp delSp modSp mod">
        <pc:chgData name="류인애" userId="c2b9afcd-a51f-4fcf-b48b-d016c59b5544" providerId="ADAL" clId="{C04F38B6-7F21-4C8A-AC33-CB36DB393C87}" dt="2024-05-21T04:12:58.747" v="2350" actId="1076"/>
        <pc:sldMkLst>
          <pc:docMk/>
          <pc:sldMk cId="2897462462" sldId="324"/>
        </pc:sldMkLst>
        <pc:spChg chg="mod">
          <ac:chgData name="류인애" userId="c2b9afcd-a51f-4fcf-b48b-d016c59b5544" providerId="ADAL" clId="{C04F38B6-7F21-4C8A-AC33-CB36DB393C87}" dt="2024-05-21T04:12:48.390" v="2347" actId="1076"/>
          <ac:spMkLst>
            <pc:docMk/>
            <pc:sldMk cId="2897462462" sldId="324"/>
            <ac:spMk id="5" creationId="{5B32B577-DEC4-7D7C-0C08-398EA4CFF2CC}"/>
          </ac:spMkLst>
        </pc:spChg>
        <pc:picChg chg="del">
          <ac:chgData name="류인애" userId="c2b9afcd-a51f-4fcf-b48b-d016c59b5544" providerId="ADAL" clId="{C04F38B6-7F21-4C8A-AC33-CB36DB393C87}" dt="2024-05-21T04:05:34.607" v="2083" actId="478"/>
          <ac:picMkLst>
            <pc:docMk/>
            <pc:sldMk cId="2897462462" sldId="324"/>
            <ac:picMk id="2" creationId="{BEB36484-5E03-CB15-9CA3-313E2AA30008}"/>
          </ac:picMkLst>
        </pc:picChg>
        <pc:picChg chg="add mod">
          <ac:chgData name="류인애" userId="c2b9afcd-a51f-4fcf-b48b-d016c59b5544" providerId="ADAL" clId="{C04F38B6-7F21-4C8A-AC33-CB36DB393C87}" dt="2024-05-21T04:05:50.030" v="2090" actId="1038"/>
          <ac:picMkLst>
            <pc:docMk/>
            <pc:sldMk cId="2897462462" sldId="324"/>
            <ac:picMk id="11" creationId="{92475FBB-E523-C6B5-9E0C-10AD0FD30FF9}"/>
          </ac:picMkLst>
        </pc:picChg>
        <pc:picChg chg="del">
          <ac:chgData name="류인애" userId="c2b9afcd-a51f-4fcf-b48b-d016c59b5544" providerId="ADAL" clId="{C04F38B6-7F21-4C8A-AC33-CB36DB393C87}" dt="2024-05-21T04:06:03.472" v="2091" actId="478"/>
          <ac:picMkLst>
            <pc:docMk/>
            <pc:sldMk cId="2897462462" sldId="324"/>
            <ac:picMk id="15" creationId="{CB47BBAF-4402-B327-0890-7846AE020876}"/>
          </ac:picMkLst>
        </pc:picChg>
        <pc:picChg chg="add mod ord">
          <ac:chgData name="류인애" userId="c2b9afcd-a51f-4fcf-b48b-d016c59b5544" providerId="ADAL" clId="{C04F38B6-7F21-4C8A-AC33-CB36DB393C87}" dt="2024-05-21T04:12:58.747" v="2350" actId="1076"/>
          <ac:picMkLst>
            <pc:docMk/>
            <pc:sldMk cId="2897462462" sldId="324"/>
            <ac:picMk id="17" creationId="{761148B9-E8D7-1DF9-9735-157154C120BC}"/>
          </ac:picMkLst>
        </pc:picChg>
      </pc:sldChg>
      <pc:sldChg chg="addSp delSp modSp mod">
        <pc:chgData name="류인애" userId="c2b9afcd-a51f-4fcf-b48b-d016c59b5544" providerId="ADAL" clId="{C04F38B6-7F21-4C8A-AC33-CB36DB393C87}" dt="2024-05-21T04:09:52.375" v="2255" actId="29295"/>
        <pc:sldMkLst>
          <pc:docMk/>
          <pc:sldMk cId="3715590247" sldId="325"/>
        </pc:sldMkLst>
        <pc:spChg chg="mod">
          <ac:chgData name="류인애" userId="c2b9afcd-a51f-4fcf-b48b-d016c59b5544" providerId="ADAL" clId="{C04F38B6-7F21-4C8A-AC33-CB36DB393C87}" dt="2024-05-21T04:09:11.846" v="2244" actId="20577"/>
          <ac:spMkLst>
            <pc:docMk/>
            <pc:sldMk cId="3715590247" sldId="325"/>
            <ac:spMk id="5" creationId="{5B32B577-DEC4-7D7C-0C08-398EA4CFF2CC}"/>
          </ac:spMkLst>
        </pc:spChg>
        <pc:picChg chg="add mod">
          <ac:chgData name="류인애" userId="c2b9afcd-a51f-4fcf-b48b-d016c59b5544" providerId="ADAL" clId="{C04F38B6-7F21-4C8A-AC33-CB36DB393C87}" dt="2024-05-21T04:08:34.437" v="2200" actId="1076"/>
          <ac:picMkLst>
            <pc:docMk/>
            <pc:sldMk cId="3715590247" sldId="325"/>
            <ac:picMk id="2" creationId="{6AE8F911-2DA2-BA73-04CA-EA1467617C61}"/>
          </ac:picMkLst>
        </pc:picChg>
        <pc:picChg chg="del">
          <ac:chgData name="류인애" userId="c2b9afcd-a51f-4fcf-b48b-d016c59b5544" providerId="ADAL" clId="{C04F38B6-7F21-4C8A-AC33-CB36DB393C87}" dt="2024-05-21T04:08:22.581" v="2197" actId="478"/>
          <ac:picMkLst>
            <pc:docMk/>
            <pc:sldMk cId="3715590247" sldId="325"/>
            <ac:picMk id="11" creationId="{92475FBB-E523-C6B5-9E0C-10AD0FD30FF9}"/>
          </ac:picMkLst>
        </pc:picChg>
        <pc:picChg chg="add mod ord">
          <ac:chgData name="류인애" userId="c2b9afcd-a51f-4fcf-b48b-d016c59b5544" providerId="ADAL" clId="{C04F38B6-7F21-4C8A-AC33-CB36DB393C87}" dt="2024-05-21T04:09:52.375" v="2255" actId="29295"/>
          <ac:picMkLst>
            <pc:docMk/>
            <pc:sldMk cId="3715590247" sldId="325"/>
            <ac:picMk id="16" creationId="{08258F80-38F7-12DB-D0FD-6CB3817F79C6}"/>
          </ac:picMkLst>
        </pc:picChg>
        <pc:picChg chg="del">
          <ac:chgData name="류인애" userId="c2b9afcd-a51f-4fcf-b48b-d016c59b5544" providerId="ADAL" clId="{C04F38B6-7F21-4C8A-AC33-CB36DB393C87}" dt="2024-05-21T04:08:42.029" v="2201" actId="478"/>
          <ac:picMkLst>
            <pc:docMk/>
            <pc:sldMk cId="3715590247" sldId="325"/>
            <ac:picMk id="17" creationId="{761148B9-E8D7-1DF9-9735-157154C120BC}"/>
          </ac:picMkLst>
        </pc:picChg>
      </pc:sldChg>
      <pc:sldChg chg="addSp delSp modSp mod">
        <pc:chgData name="류인애" userId="c2b9afcd-a51f-4fcf-b48b-d016c59b5544" providerId="ADAL" clId="{C04F38B6-7F21-4C8A-AC33-CB36DB393C87}" dt="2024-05-21T04:13:22.410" v="2352" actId="22"/>
        <pc:sldMkLst>
          <pc:docMk/>
          <pc:sldMk cId="2670480847" sldId="326"/>
        </pc:sldMkLst>
        <pc:spChg chg="mod">
          <ac:chgData name="류인애" userId="c2b9afcd-a51f-4fcf-b48b-d016c59b5544" providerId="ADAL" clId="{C04F38B6-7F21-4C8A-AC33-CB36DB393C87}" dt="2024-05-21T04:12:08.590" v="2338" actId="20577"/>
          <ac:spMkLst>
            <pc:docMk/>
            <pc:sldMk cId="2670480847" sldId="326"/>
            <ac:spMk id="5" creationId="{5B32B577-DEC4-7D7C-0C08-398EA4CFF2CC}"/>
          </ac:spMkLst>
        </pc:spChg>
        <pc:spChg chg="add del">
          <ac:chgData name="류인애" userId="c2b9afcd-a51f-4fcf-b48b-d016c59b5544" providerId="ADAL" clId="{C04F38B6-7F21-4C8A-AC33-CB36DB393C87}" dt="2024-05-21T04:13:22.410" v="2352" actId="22"/>
          <ac:spMkLst>
            <pc:docMk/>
            <pc:sldMk cId="2670480847" sldId="326"/>
            <ac:spMk id="19" creationId="{A00AC403-1F8B-D540-78C1-19EDE70F431D}"/>
          </ac:spMkLst>
        </pc:spChg>
        <pc:picChg chg="del">
          <ac:chgData name="류인애" userId="c2b9afcd-a51f-4fcf-b48b-d016c59b5544" providerId="ADAL" clId="{C04F38B6-7F21-4C8A-AC33-CB36DB393C87}" dt="2024-05-21T04:11:01.757" v="2285" actId="478"/>
          <ac:picMkLst>
            <pc:docMk/>
            <pc:sldMk cId="2670480847" sldId="326"/>
            <ac:picMk id="2" creationId="{6AE8F911-2DA2-BA73-04CA-EA1467617C61}"/>
          </ac:picMkLst>
        </pc:picChg>
        <pc:picChg chg="add mod">
          <ac:chgData name="류인애" userId="c2b9afcd-a51f-4fcf-b48b-d016c59b5544" providerId="ADAL" clId="{C04F38B6-7F21-4C8A-AC33-CB36DB393C87}" dt="2024-05-21T04:12:37.635" v="2344" actId="1076"/>
          <ac:picMkLst>
            <pc:docMk/>
            <pc:sldMk cId="2670480847" sldId="326"/>
            <ac:picMk id="15" creationId="{FA3593E0-BB2C-F6A8-9217-11E7F28B03A3}"/>
          </ac:picMkLst>
        </pc:picChg>
        <pc:picChg chg="del">
          <ac:chgData name="류인애" userId="c2b9afcd-a51f-4fcf-b48b-d016c59b5544" providerId="ADAL" clId="{C04F38B6-7F21-4C8A-AC33-CB36DB393C87}" dt="2024-05-21T04:10:25.337" v="2256" actId="478"/>
          <ac:picMkLst>
            <pc:docMk/>
            <pc:sldMk cId="2670480847" sldId="326"/>
            <ac:picMk id="16" creationId="{08258F80-38F7-12DB-D0FD-6CB3817F79C6}"/>
          </ac:picMkLst>
        </pc:picChg>
        <pc:picChg chg="add mod">
          <ac:chgData name="류인애" userId="c2b9afcd-a51f-4fcf-b48b-d016c59b5544" providerId="ADAL" clId="{C04F38B6-7F21-4C8A-AC33-CB36DB393C87}" dt="2024-05-21T04:11:14.108" v="2295" actId="1035"/>
          <ac:picMkLst>
            <pc:docMk/>
            <pc:sldMk cId="2670480847" sldId="326"/>
            <ac:picMk id="17" creationId="{BF45BB17-3447-253A-9952-9BFFCB50C5E6}"/>
          </ac:picMkLst>
        </pc:picChg>
      </pc:sldChg>
      <pc:sldChg chg="addSp delSp modSp mod">
        <pc:chgData name="류인애" userId="c2b9afcd-a51f-4fcf-b48b-d016c59b5544" providerId="ADAL" clId="{C04F38B6-7F21-4C8A-AC33-CB36DB393C87}" dt="2024-05-21T04:15:48.355" v="2426" actId="29295"/>
        <pc:sldMkLst>
          <pc:docMk/>
          <pc:sldMk cId="1262234951" sldId="327"/>
        </pc:sldMkLst>
        <pc:spChg chg="mod">
          <ac:chgData name="류인애" userId="c2b9afcd-a51f-4fcf-b48b-d016c59b5544" providerId="ADAL" clId="{C04F38B6-7F21-4C8A-AC33-CB36DB393C87}" dt="2024-05-21T04:14:29.715" v="2409" actId="14100"/>
          <ac:spMkLst>
            <pc:docMk/>
            <pc:sldMk cId="1262234951" sldId="327"/>
            <ac:spMk id="5" creationId="{5B32B577-DEC4-7D7C-0C08-398EA4CFF2CC}"/>
          </ac:spMkLst>
        </pc:spChg>
        <pc:picChg chg="add mod">
          <ac:chgData name="류인애" userId="c2b9afcd-a51f-4fcf-b48b-d016c59b5544" providerId="ADAL" clId="{C04F38B6-7F21-4C8A-AC33-CB36DB393C87}" dt="2024-05-21T04:13:45.322" v="2378" actId="1036"/>
          <ac:picMkLst>
            <pc:docMk/>
            <pc:sldMk cId="1262234951" sldId="327"/>
            <ac:picMk id="2" creationId="{9D9E0E98-9836-A7A0-AB04-F7F7D909DD0B}"/>
          </ac:picMkLst>
        </pc:picChg>
        <pc:picChg chg="del">
          <ac:chgData name="류인애" userId="c2b9afcd-a51f-4fcf-b48b-d016c59b5544" providerId="ADAL" clId="{C04F38B6-7F21-4C8A-AC33-CB36DB393C87}" dt="2024-05-21T04:14:31.233" v="2410" actId="478"/>
          <ac:picMkLst>
            <pc:docMk/>
            <pc:sldMk cId="1262234951" sldId="327"/>
            <ac:picMk id="15" creationId="{FA3593E0-BB2C-F6A8-9217-11E7F28B03A3}"/>
          </ac:picMkLst>
        </pc:picChg>
        <pc:picChg chg="add mod">
          <ac:chgData name="류인애" userId="c2b9afcd-a51f-4fcf-b48b-d016c59b5544" providerId="ADAL" clId="{C04F38B6-7F21-4C8A-AC33-CB36DB393C87}" dt="2024-05-21T04:15:48.355" v="2426" actId="29295"/>
          <ac:picMkLst>
            <pc:docMk/>
            <pc:sldMk cId="1262234951" sldId="327"/>
            <ac:picMk id="16" creationId="{B3B46CEC-0AA6-A7E3-C557-3B88E570781C}"/>
          </ac:picMkLst>
        </pc:picChg>
        <pc:picChg chg="del">
          <ac:chgData name="류인애" userId="c2b9afcd-a51f-4fcf-b48b-d016c59b5544" providerId="ADAL" clId="{C04F38B6-7F21-4C8A-AC33-CB36DB393C87}" dt="2024-05-21T04:13:27.265" v="2353" actId="478"/>
          <ac:picMkLst>
            <pc:docMk/>
            <pc:sldMk cId="1262234951" sldId="327"/>
            <ac:picMk id="17" creationId="{BF45BB17-3447-253A-9952-9BFFCB50C5E6}"/>
          </ac:picMkLst>
        </pc:picChg>
        <pc:picChg chg="add del mod">
          <ac:chgData name="류인애" userId="c2b9afcd-a51f-4fcf-b48b-d016c59b5544" providerId="ADAL" clId="{C04F38B6-7F21-4C8A-AC33-CB36DB393C87}" dt="2024-05-21T04:15:08.778" v="2415" actId="478"/>
          <ac:picMkLst>
            <pc:docMk/>
            <pc:sldMk cId="1262234951" sldId="327"/>
            <ac:picMk id="18" creationId="{4D90F978-0713-D143-6F2D-6D304FCA9C0E}"/>
          </ac:picMkLst>
        </pc:picChg>
        <pc:picChg chg="add del mod">
          <ac:chgData name="류인애" userId="c2b9afcd-a51f-4fcf-b48b-d016c59b5544" providerId="ADAL" clId="{C04F38B6-7F21-4C8A-AC33-CB36DB393C87}" dt="2024-05-21T04:15:12.003" v="2417" actId="478"/>
          <ac:picMkLst>
            <pc:docMk/>
            <pc:sldMk cId="1262234951" sldId="327"/>
            <ac:picMk id="19" creationId="{1A56FAC9-0B21-858A-E059-411DECC0FF1C}"/>
          </ac:picMkLst>
        </pc:picChg>
        <pc:picChg chg="add mod">
          <ac:chgData name="류인애" userId="c2b9afcd-a51f-4fcf-b48b-d016c59b5544" providerId="ADAL" clId="{C04F38B6-7F21-4C8A-AC33-CB36DB393C87}" dt="2024-05-21T04:15:48.355" v="2426" actId="29295"/>
          <ac:picMkLst>
            <pc:docMk/>
            <pc:sldMk cId="1262234951" sldId="327"/>
            <ac:picMk id="21" creationId="{70B830C7-E437-16EE-13B1-3F27EBC0509B}"/>
          </ac:picMkLst>
        </pc:picChg>
      </pc:sldChg>
      <pc:sldChg chg="addSp delSp modSp mod">
        <pc:chgData name="류인애" userId="c2b9afcd-a51f-4fcf-b48b-d016c59b5544" providerId="ADAL" clId="{C04F38B6-7F21-4C8A-AC33-CB36DB393C87}" dt="2024-05-21T04:18:16.270" v="2509" actId="29295"/>
        <pc:sldMkLst>
          <pc:docMk/>
          <pc:sldMk cId="3331256695" sldId="328"/>
        </pc:sldMkLst>
        <pc:spChg chg="mod">
          <ac:chgData name="류인애" userId="c2b9afcd-a51f-4fcf-b48b-d016c59b5544" providerId="ADAL" clId="{C04F38B6-7F21-4C8A-AC33-CB36DB393C87}" dt="2024-05-21T04:17:18.709" v="2504" actId="20577"/>
          <ac:spMkLst>
            <pc:docMk/>
            <pc:sldMk cId="3331256695" sldId="328"/>
            <ac:spMk id="5" creationId="{5B32B577-DEC4-7D7C-0C08-398EA4CFF2CC}"/>
          </ac:spMkLst>
        </pc:spChg>
        <pc:picChg chg="del">
          <ac:chgData name="류인애" userId="c2b9afcd-a51f-4fcf-b48b-d016c59b5544" providerId="ADAL" clId="{C04F38B6-7F21-4C8A-AC33-CB36DB393C87}" dt="2024-05-21T04:16:23.467" v="2453" actId="478"/>
          <ac:picMkLst>
            <pc:docMk/>
            <pc:sldMk cId="3331256695" sldId="328"/>
            <ac:picMk id="2" creationId="{9D9E0E98-9836-A7A0-AB04-F7F7D909DD0B}"/>
          </ac:picMkLst>
        </pc:picChg>
        <pc:picChg chg="add mod">
          <ac:chgData name="류인애" userId="c2b9afcd-a51f-4fcf-b48b-d016c59b5544" providerId="ADAL" clId="{C04F38B6-7F21-4C8A-AC33-CB36DB393C87}" dt="2024-05-21T04:16:33.057" v="2456" actId="1076"/>
          <ac:picMkLst>
            <pc:docMk/>
            <pc:sldMk cId="3331256695" sldId="328"/>
            <ac:picMk id="11" creationId="{02162DC0-DE57-326C-A803-53D94D0E6D25}"/>
          </ac:picMkLst>
        </pc:picChg>
        <pc:picChg chg="del">
          <ac:chgData name="류인애" userId="c2b9afcd-a51f-4fcf-b48b-d016c59b5544" providerId="ADAL" clId="{C04F38B6-7F21-4C8A-AC33-CB36DB393C87}" dt="2024-05-21T04:16:44.826" v="2457" actId="478"/>
          <ac:picMkLst>
            <pc:docMk/>
            <pc:sldMk cId="3331256695" sldId="328"/>
            <ac:picMk id="16" creationId="{B3B46CEC-0AA6-A7E3-C557-3B88E570781C}"/>
          </ac:picMkLst>
        </pc:picChg>
        <pc:picChg chg="add mod">
          <ac:chgData name="류인애" userId="c2b9afcd-a51f-4fcf-b48b-d016c59b5544" providerId="ADAL" clId="{C04F38B6-7F21-4C8A-AC33-CB36DB393C87}" dt="2024-05-21T04:18:16.270" v="2509" actId="29295"/>
          <ac:picMkLst>
            <pc:docMk/>
            <pc:sldMk cId="3331256695" sldId="328"/>
            <ac:picMk id="17" creationId="{D5B318ED-64AE-5AE4-3B00-76792BA67BB6}"/>
          </ac:picMkLst>
        </pc:picChg>
        <pc:picChg chg="del">
          <ac:chgData name="류인애" userId="c2b9afcd-a51f-4fcf-b48b-d016c59b5544" providerId="ADAL" clId="{C04F38B6-7F21-4C8A-AC33-CB36DB393C87}" dt="2024-05-21T04:16:44.826" v="2457" actId="478"/>
          <ac:picMkLst>
            <pc:docMk/>
            <pc:sldMk cId="3331256695" sldId="328"/>
            <ac:picMk id="21" creationId="{70B830C7-E437-16EE-13B1-3F27EBC0509B}"/>
          </ac:picMkLst>
        </pc:picChg>
      </pc:sldChg>
      <pc:sldChg chg="addSp delSp modSp mod">
        <pc:chgData name="류인애" userId="c2b9afcd-a51f-4fcf-b48b-d016c59b5544" providerId="ADAL" clId="{C04F38B6-7F21-4C8A-AC33-CB36DB393C87}" dt="2024-05-21T04:22:08.062" v="2782" actId="1076"/>
        <pc:sldMkLst>
          <pc:docMk/>
          <pc:sldMk cId="1469511748" sldId="329"/>
        </pc:sldMkLst>
        <pc:spChg chg="mod">
          <ac:chgData name="류인애" userId="c2b9afcd-a51f-4fcf-b48b-d016c59b5544" providerId="ADAL" clId="{C04F38B6-7F21-4C8A-AC33-CB36DB393C87}" dt="2024-05-21T04:20:55.773" v="2766" actId="20577"/>
          <ac:spMkLst>
            <pc:docMk/>
            <pc:sldMk cId="1469511748" sldId="329"/>
            <ac:spMk id="5" creationId="{5B32B577-DEC4-7D7C-0C08-398EA4CFF2CC}"/>
          </ac:spMkLst>
        </pc:spChg>
        <pc:picChg chg="del mod">
          <ac:chgData name="류인애" userId="c2b9afcd-a51f-4fcf-b48b-d016c59b5544" providerId="ADAL" clId="{C04F38B6-7F21-4C8A-AC33-CB36DB393C87}" dt="2024-05-21T04:18:46.701" v="2511" actId="478"/>
          <ac:picMkLst>
            <pc:docMk/>
            <pc:sldMk cId="1469511748" sldId="329"/>
            <ac:picMk id="11" creationId="{02162DC0-DE57-326C-A803-53D94D0E6D25}"/>
          </ac:picMkLst>
        </pc:picChg>
        <pc:picChg chg="add del mod">
          <ac:chgData name="류인애" userId="c2b9afcd-a51f-4fcf-b48b-d016c59b5544" providerId="ADAL" clId="{C04F38B6-7F21-4C8A-AC33-CB36DB393C87}" dt="2024-05-21T04:21:31.997" v="2775" actId="478"/>
          <ac:picMkLst>
            <pc:docMk/>
            <pc:sldMk cId="1469511748" sldId="329"/>
            <ac:picMk id="15" creationId="{AF2377A2-8E4B-1710-20D1-9A552F0D6EA9}"/>
          </ac:picMkLst>
        </pc:picChg>
        <pc:picChg chg="del">
          <ac:chgData name="류인애" userId="c2b9afcd-a51f-4fcf-b48b-d016c59b5544" providerId="ADAL" clId="{C04F38B6-7F21-4C8A-AC33-CB36DB393C87}" dt="2024-05-21T04:21:00.450" v="2767" actId="478"/>
          <ac:picMkLst>
            <pc:docMk/>
            <pc:sldMk cId="1469511748" sldId="329"/>
            <ac:picMk id="17" creationId="{D5B318ED-64AE-5AE4-3B00-76792BA67BB6}"/>
          </ac:picMkLst>
        </pc:picChg>
        <pc:picChg chg="add mod">
          <ac:chgData name="류인애" userId="c2b9afcd-a51f-4fcf-b48b-d016c59b5544" providerId="ADAL" clId="{C04F38B6-7F21-4C8A-AC33-CB36DB393C87}" dt="2024-05-21T04:22:00.400" v="2781" actId="29295"/>
          <ac:picMkLst>
            <pc:docMk/>
            <pc:sldMk cId="1469511748" sldId="329"/>
            <ac:picMk id="18" creationId="{70B79B0C-4427-DEC1-2B70-6ACC34E42E7B}"/>
          </ac:picMkLst>
        </pc:picChg>
        <pc:picChg chg="add mod">
          <ac:chgData name="류인애" userId="c2b9afcd-a51f-4fcf-b48b-d016c59b5544" providerId="ADAL" clId="{C04F38B6-7F21-4C8A-AC33-CB36DB393C87}" dt="2024-05-21T04:22:08.062" v="2782" actId="1076"/>
          <ac:picMkLst>
            <pc:docMk/>
            <pc:sldMk cId="1469511748" sldId="329"/>
            <ac:picMk id="20" creationId="{5E467A0F-02AE-4EA5-25E5-193A5517EA9E}"/>
          </ac:picMkLst>
        </pc:picChg>
      </pc:sldChg>
      <pc:sldChg chg="delSp modSp mod">
        <pc:chgData name="류인애" userId="c2b9afcd-a51f-4fcf-b48b-d016c59b5544" providerId="ADAL" clId="{C04F38B6-7F21-4C8A-AC33-CB36DB393C87}" dt="2024-05-21T04:26:35.591" v="3000" actId="1076"/>
        <pc:sldMkLst>
          <pc:docMk/>
          <pc:sldMk cId="1174064161" sldId="330"/>
        </pc:sldMkLst>
        <pc:spChg chg="mod">
          <ac:chgData name="류인애" userId="c2b9afcd-a51f-4fcf-b48b-d016c59b5544" providerId="ADAL" clId="{C04F38B6-7F21-4C8A-AC33-CB36DB393C87}" dt="2024-05-21T04:22:56.685" v="2814" actId="20577"/>
          <ac:spMkLst>
            <pc:docMk/>
            <pc:sldMk cId="1174064161" sldId="330"/>
            <ac:spMk id="4" creationId="{E9421CC3-ECA3-64E4-F2DD-EA78312FC420}"/>
          </ac:spMkLst>
        </pc:spChg>
        <pc:spChg chg="mod">
          <ac:chgData name="류인애" userId="c2b9afcd-a51f-4fcf-b48b-d016c59b5544" providerId="ADAL" clId="{C04F38B6-7F21-4C8A-AC33-CB36DB393C87}" dt="2024-05-21T04:26:35.591" v="3000" actId="1076"/>
          <ac:spMkLst>
            <pc:docMk/>
            <pc:sldMk cId="1174064161" sldId="330"/>
            <ac:spMk id="5" creationId="{5B32B577-DEC4-7D7C-0C08-398EA4CFF2CC}"/>
          </ac:spMkLst>
        </pc:spChg>
        <pc:picChg chg="del">
          <ac:chgData name="류인애" userId="c2b9afcd-a51f-4fcf-b48b-d016c59b5544" providerId="ADAL" clId="{C04F38B6-7F21-4C8A-AC33-CB36DB393C87}" dt="2024-05-21T04:23:37.370" v="2843" actId="478"/>
          <ac:picMkLst>
            <pc:docMk/>
            <pc:sldMk cId="1174064161" sldId="330"/>
            <ac:picMk id="18" creationId="{70B79B0C-4427-DEC1-2B70-6ACC34E42E7B}"/>
          </ac:picMkLst>
        </pc:picChg>
        <pc:picChg chg="del">
          <ac:chgData name="류인애" userId="c2b9afcd-a51f-4fcf-b48b-d016c59b5544" providerId="ADAL" clId="{C04F38B6-7F21-4C8A-AC33-CB36DB393C87}" dt="2024-05-21T04:23:37.370" v="2843" actId="478"/>
          <ac:picMkLst>
            <pc:docMk/>
            <pc:sldMk cId="1174064161" sldId="330"/>
            <ac:picMk id="20" creationId="{5E467A0F-02AE-4EA5-25E5-193A5517EA9E}"/>
          </ac:picMkLst>
        </pc:picChg>
      </pc:sldChg>
      <pc:sldChg chg="add del setBg">
        <pc:chgData name="류인애" userId="c2b9afcd-a51f-4fcf-b48b-d016c59b5544" providerId="ADAL" clId="{C04F38B6-7F21-4C8A-AC33-CB36DB393C87}" dt="2024-05-21T04:22:45.518" v="2784"/>
        <pc:sldMkLst>
          <pc:docMk/>
          <pc:sldMk cId="1923443708" sldId="330"/>
        </pc:sldMkLst>
      </pc:sldChg>
      <pc:sldChg chg="addSp modSp mod">
        <pc:chgData name="류인애" userId="c2b9afcd-a51f-4fcf-b48b-d016c59b5544" providerId="ADAL" clId="{C04F38B6-7F21-4C8A-AC33-CB36DB393C87}" dt="2024-05-21T05:06:21.803" v="3123" actId="1076"/>
        <pc:sldMkLst>
          <pc:docMk/>
          <pc:sldMk cId="621305764" sldId="331"/>
        </pc:sldMkLst>
        <pc:spChg chg="mod">
          <ac:chgData name="류인애" userId="c2b9afcd-a51f-4fcf-b48b-d016c59b5544" providerId="ADAL" clId="{C04F38B6-7F21-4C8A-AC33-CB36DB393C87}" dt="2024-05-21T05:06:11.362" v="3121"/>
          <ac:spMkLst>
            <pc:docMk/>
            <pc:sldMk cId="621305764" sldId="331"/>
            <ac:spMk id="5" creationId="{5B32B577-DEC4-7D7C-0C08-398EA4CFF2CC}"/>
          </ac:spMkLst>
        </pc:spChg>
        <pc:picChg chg="add mod">
          <ac:chgData name="류인애" userId="c2b9afcd-a51f-4fcf-b48b-d016c59b5544" providerId="ADAL" clId="{C04F38B6-7F21-4C8A-AC33-CB36DB393C87}" dt="2024-05-21T05:06:21.803" v="3123" actId="1076"/>
          <ac:picMkLst>
            <pc:docMk/>
            <pc:sldMk cId="621305764" sldId="331"/>
            <ac:picMk id="2" creationId="{A4169A5C-F94D-7D23-2A3E-ACB70267202C}"/>
          </ac:picMkLst>
        </pc:picChg>
      </pc:sldChg>
      <pc:sldChg chg="addSp delSp modSp del mod">
        <pc:chgData name="류인애" userId="c2b9afcd-a51f-4fcf-b48b-d016c59b5544" providerId="ADAL" clId="{C04F38B6-7F21-4C8A-AC33-CB36DB393C87}" dt="2024-05-21T05:04:38.431" v="3102" actId="47"/>
        <pc:sldMkLst>
          <pc:docMk/>
          <pc:sldMk cId="2804298981" sldId="332"/>
        </pc:sldMkLst>
        <pc:spChg chg="mod">
          <ac:chgData name="류인애" userId="c2b9afcd-a51f-4fcf-b48b-d016c59b5544" providerId="ADAL" clId="{C04F38B6-7F21-4C8A-AC33-CB36DB393C87}" dt="2024-05-21T04:58:58.994" v="3052" actId="20577"/>
          <ac:spMkLst>
            <pc:docMk/>
            <pc:sldMk cId="2804298981" sldId="332"/>
            <ac:spMk id="5" creationId="{5B32B577-DEC4-7D7C-0C08-398EA4CFF2CC}"/>
          </ac:spMkLst>
        </pc:spChg>
        <pc:picChg chg="del">
          <ac:chgData name="류인애" userId="c2b9afcd-a51f-4fcf-b48b-d016c59b5544" providerId="ADAL" clId="{C04F38B6-7F21-4C8A-AC33-CB36DB393C87}" dt="2024-05-21T04:58:03.343" v="3037" actId="478"/>
          <ac:picMkLst>
            <pc:docMk/>
            <pc:sldMk cId="2804298981" sldId="332"/>
            <ac:picMk id="2" creationId="{A4169A5C-F94D-7D23-2A3E-ACB70267202C}"/>
          </ac:picMkLst>
        </pc:picChg>
        <pc:picChg chg="add del mod">
          <ac:chgData name="류인애" userId="c2b9afcd-a51f-4fcf-b48b-d016c59b5544" providerId="ADAL" clId="{C04F38B6-7F21-4C8A-AC33-CB36DB393C87}" dt="2024-05-21T04:59:53.279" v="3093" actId="478"/>
          <ac:picMkLst>
            <pc:docMk/>
            <pc:sldMk cId="2804298981" sldId="332"/>
            <ac:picMk id="11" creationId="{DCF2BAAA-A16C-87EC-2B12-79D965FE34FF}"/>
          </ac:picMkLst>
        </pc:picChg>
        <pc:picChg chg="add del mod">
          <ac:chgData name="류인애" userId="c2b9afcd-a51f-4fcf-b48b-d016c59b5544" providerId="ADAL" clId="{C04F38B6-7F21-4C8A-AC33-CB36DB393C87}" dt="2024-05-21T05:03:55.111" v="3098" actId="478"/>
          <ac:picMkLst>
            <pc:docMk/>
            <pc:sldMk cId="2804298981" sldId="332"/>
            <ac:picMk id="16" creationId="{4F82551E-13BB-7225-7C47-A1FB6972DF95}"/>
          </ac:picMkLst>
        </pc:picChg>
        <pc:picChg chg="add mod">
          <ac:chgData name="류인애" userId="c2b9afcd-a51f-4fcf-b48b-d016c59b5544" providerId="ADAL" clId="{C04F38B6-7F21-4C8A-AC33-CB36DB393C87}" dt="2024-05-21T05:04:00.760" v="3101" actId="1076"/>
          <ac:picMkLst>
            <pc:docMk/>
            <pc:sldMk cId="2804298981" sldId="332"/>
            <ac:picMk id="18" creationId="{FC024780-9964-5FAD-CA14-5C7A918C8F43}"/>
          </ac:picMkLst>
        </pc:picChg>
      </pc:sldChg>
      <pc:sldChg chg="addSp delSp modSp add del mod setBg">
        <pc:chgData name="류인애" userId="c2b9afcd-a51f-4fcf-b48b-d016c59b5544" providerId="ADAL" clId="{C04F38B6-7F21-4C8A-AC33-CB36DB393C87}" dt="2024-05-21T05:07:33.306" v="3169" actId="47"/>
        <pc:sldMkLst>
          <pc:docMk/>
          <pc:sldMk cId="4070908609" sldId="332"/>
        </pc:sldMkLst>
        <pc:spChg chg="mod">
          <ac:chgData name="류인애" userId="c2b9afcd-a51f-4fcf-b48b-d016c59b5544" providerId="ADAL" clId="{C04F38B6-7F21-4C8A-AC33-CB36DB393C87}" dt="2024-05-21T05:06:56.638" v="3160" actId="20577"/>
          <ac:spMkLst>
            <pc:docMk/>
            <pc:sldMk cId="4070908609" sldId="332"/>
            <ac:spMk id="5" creationId="{5B32B577-DEC4-7D7C-0C08-398EA4CFF2CC}"/>
          </ac:spMkLst>
        </pc:spChg>
        <pc:picChg chg="del">
          <ac:chgData name="류인애" userId="c2b9afcd-a51f-4fcf-b48b-d016c59b5544" providerId="ADAL" clId="{C04F38B6-7F21-4C8A-AC33-CB36DB393C87}" dt="2024-05-21T05:07:00.841" v="3161" actId="478"/>
          <ac:picMkLst>
            <pc:docMk/>
            <pc:sldMk cId="4070908609" sldId="332"/>
            <ac:picMk id="2" creationId="{A4169A5C-F94D-7D23-2A3E-ACB70267202C}"/>
          </ac:picMkLst>
        </pc:picChg>
        <pc:picChg chg="add mod">
          <ac:chgData name="류인애" userId="c2b9afcd-a51f-4fcf-b48b-d016c59b5544" providerId="ADAL" clId="{C04F38B6-7F21-4C8A-AC33-CB36DB393C87}" dt="2024-05-21T05:07:12.511" v="3166" actId="14100"/>
          <ac:picMkLst>
            <pc:docMk/>
            <pc:sldMk cId="4070908609" sldId="332"/>
            <ac:picMk id="11" creationId="{55FC2561-FC80-9DD6-2538-9D8459BEC9DD}"/>
          </ac:picMkLst>
        </pc:picChg>
      </pc:sldChg>
      <pc:sldChg chg="addSp delSp modSp mod">
        <pc:chgData name="류인애" userId="c2b9afcd-a51f-4fcf-b48b-d016c59b5544" providerId="ADAL" clId="{C04F38B6-7F21-4C8A-AC33-CB36DB393C87}" dt="2024-05-21T05:07:31.373" v="3168"/>
        <pc:sldMkLst>
          <pc:docMk/>
          <pc:sldMk cId="1688842711" sldId="333"/>
        </pc:sldMkLst>
        <pc:spChg chg="del">
          <ac:chgData name="류인애" userId="c2b9afcd-a51f-4fcf-b48b-d016c59b5544" providerId="ADAL" clId="{C04F38B6-7F21-4C8A-AC33-CB36DB393C87}" dt="2024-05-21T05:07:30.760" v="3167" actId="478"/>
          <ac:spMkLst>
            <pc:docMk/>
            <pc:sldMk cId="1688842711" sldId="333"/>
            <ac:spMk id="5" creationId="{5B32B577-DEC4-7D7C-0C08-398EA4CFF2CC}"/>
          </ac:spMkLst>
        </pc:spChg>
        <pc:spChg chg="add mod">
          <ac:chgData name="류인애" userId="c2b9afcd-a51f-4fcf-b48b-d016c59b5544" providerId="ADAL" clId="{C04F38B6-7F21-4C8A-AC33-CB36DB393C87}" dt="2024-05-21T05:07:31.373" v="3168"/>
          <ac:spMkLst>
            <pc:docMk/>
            <pc:sldMk cId="1688842711" sldId="333"/>
            <ac:spMk id="11" creationId="{B81B281E-9F45-CBC3-4313-E58D77269217}"/>
          </ac:spMkLst>
        </pc:spChg>
        <pc:picChg chg="del">
          <ac:chgData name="류인애" userId="c2b9afcd-a51f-4fcf-b48b-d016c59b5544" providerId="ADAL" clId="{C04F38B6-7F21-4C8A-AC33-CB36DB393C87}" dt="2024-05-21T05:07:30.760" v="3167" actId="478"/>
          <ac:picMkLst>
            <pc:docMk/>
            <pc:sldMk cId="1688842711" sldId="333"/>
            <ac:picMk id="2" creationId="{A4169A5C-F94D-7D23-2A3E-ACB70267202C}"/>
          </ac:picMkLst>
        </pc:picChg>
        <pc:picChg chg="add mod">
          <ac:chgData name="류인애" userId="c2b9afcd-a51f-4fcf-b48b-d016c59b5544" providerId="ADAL" clId="{C04F38B6-7F21-4C8A-AC33-CB36DB393C87}" dt="2024-05-21T05:07:31.373" v="3168"/>
          <ac:picMkLst>
            <pc:docMk/>
            <pc:sldMk cId="1688842711" sldId="333"/>
            <ac:picMk id="15" creationId="{961E10C4-DA96-DE9C-D43F-BAB892144D11}"/>
          </ac:picMkLst>
        </pc:picChg>
      </pc:sldChg>
      <pc:sldChg chg="addSp delSp modSp del mod">
        <pc:chgData name="류인애" userId="c2b9afcd-a51f-4fcf-b48b-d016c59b5544" providerId="ADAL" clId="{C04F38B6-7F21-4C8A-AC33-CB36DB393C87}" dt="2024-05-21T05:04:39.498" v="3103" actId="47"/>
        <pc:sldMkLst>
          <pc:docMk/>
          <pc:sldMk cId="3496571041" sldId="333"/>
        </pc:sldMkLst>
        <pc:spChg chg="mod">
          <ac:chgData name="류인애" userId="c2b9afcd-a51f-4fcf-b48b-d016c59b5544" providerId="ADAL" clId="{C04F38B6-7F21-4C8A-AC33-CB36DB393C87}" dt="2024-05-21T04:59:20.868" v="3087" actId="20577"/>
          <ac:spMkLst>
            <pc:docMk/>
            <pc:sldMk cId="3496571041" sldId="333"/>
            <ac:spMk id="5" creationId="{5B32B577-DEC4-7D7C-0C08-398EA4CFF2CC}"/>
          </ac:spMkLst>
        </pc:spChg>
        <pc:picChg chg="del">
          <ac:chgData name="류인애" userId="c2b9afcd-a51f-4fcf-b48b-d016c59b5544" providerId="ADAL" clId="{C04F38B6-7F21-4C8A-AC33-CB36DB393C87}" dt="2024-05-21T04:59:22.670" v="3088" actId="478"/>
          <ac:picMkLst>
            <pc:docMk/>
            <pc:sldMk cId="3496571041" sldId="333"/>
            <ac:picMk id="2" creationId="{A4169A5C-F94D-7D23-2A3E-ACB70267202C}"/>
          </ac:picMkLst>
        </pc:picChg>
        <pc:picChg chg="add del mod">
          <ac:chgData name="류인애" userId="c2b9afcd-a51f-4fcf-b48b-d016c59b5544" providerId="ADAL" clId="{C04F38B6-7F21-4C8A-AC33-CB36DB393C87}" dt="2024-05-21T04:59:56.026" v="3094" actId="478"/>
          <ac:picMkLst>
            <pc:docMk/>
            <pc:sldMk cId="3496571041" sldId="333"/>
            <ac:picMk id="11" creationId="{66F557F3-A3CE-C39F-D338-BF99BA09C37A}"/>
          </ac:picMkLst>
        </pc:picChg>
      </pc:sldChg>
      <pc:sldChg chg="delSp modSp mod">
        <pc:chgData name="류인애" userId="c2b9afcd-a51f-4fcf-b48b-d016c59b5544" providerId="ADAL" clId="{C04F38B6-7F21-4C8A-AC33-CB36DB393C87}" dt="2024-05-21T05:14:42.469" v="3224" actId="20577"/>
        <pc:sldMkLst>
          <pc:docMk/>
          <pc:sldMk cId="2046371771" sldId="334"/>
        </pc:sldMkLst>
        <pc:spChg chg="mod">
          <ac:chgData name="류인애" userId="c2b9afcd-a51f-4fcf-b48b-d016c59b5544" providerId="ADAL" clId="{C04F38B6-7F21-4C8A-AC33-CB36DB393C87}" dt="2024-05-21T05:14:42.469" v="3224" actId="20577"/>
          <ac:spMkLst>
            <pc:docMk/>
            <pc:sldMk cId="2046371771" sldId="334"/>
            <ac:spMk id="11" creationId="{B81B281E-9F45-CBC3-4313-E58D77269217}"/>
          </ac:spMkLst>
        </pc:spChg>
        <pc:picChg chg="del">
          <ac:chgData name="류인애" userId="c2b9afcd-a51f-4fcf-b48b-d016c59b5544" providerId="ADAL" clId="{C04F38B6-7F21-4C8A-AC33-CB36DB393C87}" dt="2024-05-21T05:13:10.948" v="3171" actId="478"/>
          <ac:picMkLst>
            <pc:docMk/>
            <pc:sldMk cId="2046371771" sldId="334"/>
            <ac:picMk id="15" creationId="{961E10C4-DA96-DE9C-D43F-BAB892144D1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2CFEA-3219-4822-A7A0-06D38A1DA794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497D3-81A5-4A2E-8F26-40D289E06D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97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ko-kr/power-bi/transform-model/desktop-tutorial-create-measure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497D3-81A5-4A2E-8F26-40D289E06DE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858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인텔리전스를 직역하면 </a:t>
            </a:r>
            <a:r>
              <a:rPr lang="en-US" altLang="ko-KR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'</a:t>
            </a:r>
            <a:r>
              <a:rPr lang="ko-KR" altLang="en-US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지식</a:t>
            </a:r>
            <a:r>
              <a:rPr lang="en-US" altLang="ko-KR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', '</a:t>
            </a:r>
            <a:r>
              <a:rPr lang="ko-KR" altLang="en-US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정보</a:t>
            </a:r>
            <a:r>
              <a:rPr lang="en-US" altLang="ko-KR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'</a:t>
            </a:r>
            <a:r>
              <a:rPr lang="ko-KR" altLang="en-US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이며</a:t>
            </a:r>
            <a:r>
              <a:rPr lang="en-US" altLang="ko-KR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지식과 정보는 데이터를 가공하여 특정한 의미가 내포된 데이터이다</a:t>
            </a:r>
            <a:r>
              <a:rPr lang="en-US" altLang="ko-KR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</a:t>
            </a:r>
          </a:p>
          <a:p>
            <a:r>
              <a:rPr lang="ko-KR" altLang="en-US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데이터를 가공하여 올바른 의사결정을 내릴 수 있도록 지원하는 시스템 및 기술이라고 할 수 있다</a:t>
            </a:r>
            <a:r>
              <a:rPr lang="en-US" altLang="ko-KR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497D3-81A5-4A2E-8F26-40D289E06DE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29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인텔리전스를 직역하면 </a:t>
            </a:r>
            <a:r>
              <a:rPr lang="en-US" altLang="ko-KR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'</a:t>
            </a:r>
            <a:r>
              <a:rPr lang="ko-KR" altLang="en-US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지식</a:t>
            </a:r>
            <a:r>
              <a:rPr lang="en-US" altLang="ko-KR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', '</a:t>
            </a:r>
            <a:r>
              <a:rPr lang="ko-KR" altLang="en-US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정보</a:t>
            </a:r>
            <a:r>
              <a:rPr lang="en-US" altLang="ko-KR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'</a:t>
            </a:r>
            <a:r>
              <a:rPr lang="ko-KR" altLang="en-US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이며</a:t>
            </a:r>
            <a:r>
              <a:rPr lang="en-US" altLang="ko-KR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지식과 정보는 데이터를 가공하여 특정한 의미가 내포된 데이터이다</a:t>
            </a:r>
            <a:r>
              <a:rPr lang="en-US" altLang="ko-KR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</a:t>
            </a:r>
          </a:p>
          <a:p>
            <a:pPr algn="l" fontAlgn="base"/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Neue"/>
              </a:rPr>
              <a:t>데이터는 가공되지 않은 원시적인 형태의 사실이나 수치로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Neue"/>
              </a:rPr>
              <a:t> </a:t>
            </a:r>
            <a:r>
              <a:rPr lang="ko-KR" alt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Neue"/>
              </a:rPr>
              <a:t>이 자체로는 큰 의미가 없다</a:t>
            </a:r>
            <a:r>
              <a:rPr lang="en-US" altLang="ko-KR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Neue"/>
              </a:rPr>
              <a:t>.</a:t>
            </a:r>
            <a:br>
              <a:rPr lang="ko-KR" altLang="en-US"/>
            </a:br>
            <a:r>
              <a:rPr lang="ko-KR" altLang="en-US"/>
              <a:t>비즈니스 인텔리전스는 </a:t>
            </a:r>
            <a:r>
              <a:rPr lang="ko-KR" altLang="en-US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데이터를 가공하여 의미 있는 정보를 도출하여 올바른 의사결정을 내릴 수 있도록 지원하는 시스템 및 기술이라고 할 수 있다</a:t>
            </a:r>
            <a:r>
              <a:rPr lang="en-US" altLang="ko-KR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D497D3-81A5-4A2E-8F26-40D289E06DE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182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497D3-81A5-4A2E-8F26-40D289E06D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5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분석 중인 데이터에 원하는 결과를 얻는 데 필요한 특정 필드가 없는 경우도 있다</a:t>
            </a:r>
            <a:r>
              <a:rPr lang="en-US" altLang="ko-KR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ko-KR" alt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이때 ‘계산 열’이 사용</a:t>
            </a:r>
            <a:endParaRPr lang="en-US" altLang="ko-KR" b="0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r>
              <a:rPr lang="ko-KR" alt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계산 열은 둘 다 </a:t>
            </a:r>
            <a:r>
              <a:rPr lang="en-US" altLang="ko-KR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DAX </a:t>
            </a:r>
            <a:r>
              <a:rPr lang="ko-KR" alt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수식을 기반으로 한다는 점에서 </a:t>
            </a:r>
            <a:r>
              <a:rPr lang="ko-KR" altLang="en-US" b="0" i="0" u="none" strike="noStrike">
                <a:effectLst/>
                <a:latin typeface="Segoe UI" panose="020B0502040204020203" pitchFamily="34" charset="0"/>
                <a:hlinkClick r:id="rId3"/>
              </a:rPr>
              <a:t>측정값</a:t>
            </a:r>
            <a:r>
              <a:rPr lang="ko-KR" alt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과 비슷하지만 사용하는 방법이 서로 다르다</a:t>
            </a:r>
            <a:r>
              <a:rPr lang="en-US" altLang="ko-KR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ko-KR" alt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측정값은 다른 필드를 기준으로 결과 값을 계산하기 위해 시각화의 </a:t>
            </a:r>
            <a:r>
              <a:rPr lang="ko-KR" altLang="en-US" b="1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값</a:t>
            </a:r>
            <a:r>
              <a:rPr lang="ko-KR" alt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영역에 주로 사용된다</a:t>
            </a:r>
            <a:r>
              <a:rPr lang="en-US" altLang="ko-KR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ko-KR" alt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계산 열을 시각화의 행</a:t>
            </a:r>
            <a:r>
              <a:rPr lang="en-US" altLang="ko-KR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축</a:t>
            </a:r>
            <a:r>
              <a:rPr lang="en-US" altLang="ko-KR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범례 및 그룹 영역에서 새 </a:t>
            </a:r>
            <a:r>
              <a:rPr lang="ko-KR" altLang="en-US" b="1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필드</a:t>
            </a:r>
            <a:r>
              <a:rPr lang="ko-KR" alt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로 사용한다</a:t>
            </a:r>
            <a:r>
              <a:rPr lang="en-US" altLang="ko-KR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D497D3-81A5-4A2E-8F26-40D289E06DE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72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55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85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881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828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78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81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90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6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62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690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48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2024-05-22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92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mp"/><Relationship Id="rId2" Type="http://schemas.openxmlformats.org/officeDocument/2006/relationships/image" Target="../media/image8.b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b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countries_and_dependencies_by_population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bm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bm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bm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b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b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b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830962" y="1440593"/>
            <a:ext cx="6530076" cy="4045407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806881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967917"/>
              <a:ext cx="11808000" cy="5729047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254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defRPr/>
              </a:pPr>
              <a:r>
                <a:rPr lang="en-US" altLang="ko-KR" sz="3200" i="1" kern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Power BI</a:t>
              </a:r>
              <a:r>
                <a:rPr lang="ko-KR" altLang="en-US" sz="3200" i="1" kern="0">
                  <a:ln w="12700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와 데이터 시각화</a:t>
              </a:r>
              <a:endParaRPr lang="en-US" altLang="ko-KR" sz="3200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408C48C-81C6-60E9-846A-4560ABEE1EEB}"/>
              </a:ext>
            </a:extLst>
          </p:cNvPr>
          <p:cNvSpPr/>
          <p:nvPr/>
        </p:nvSpPr>
        <p:spPr>
          <a:xfrm>
            <a:off x="8997950" y="1578158"/>
            <a:ext cx="225521" cy="227493"/>
          </a:xfrm>
          <a:custGeom>
            <a:avLst/>
            <a:gdLst>
              <a:gd name="connsiteX0" fmla="*/ 372193 w 711517"/>
              <a:gd name="connsiteY0" fmla="*/ 605492 h 717737"/>
              <a:gd name="connsiteX1" fmla="*/ 484438 w 711517"/>
              <a:gd name="connsiteY1" fmla="*/ 605492 h 717737"/>
              <a:gd name="connsiteX2" fmla="*/ 484438 w 711517"/>
              <a:gd name="connsiteY2" fmla="*/ 717737 h 717737"/>
              <a:gd name="connsiteX3" fmla="*/ 372193 w 711517"/>
              <a:gd name="connsiteY3" fmla="*/ 717737 h 717737"/>
              <a:gd name="connsiteX4" fmla="*/ 113585 w 711517"/>
              <a:gd name="connsiteY4" fmla="*/ 494585 h 717737"/>
              <a:gd name="connsiteX5" fmla="*/ 221694 w 711517"/>
              <a:gd name="connsiteY5" fmla="*/ 494585 h 717737"/>
              <a:gd name="connsiteX6" fmla="*/ 221694 w 711517"/>
              <a:gd name="connsiteY6" fmla="*/ 602694 h 717737"/>
              <a:gd name="connsiteX7" fmla="*/ 113585 w 711517"/>
              <a:gd name="connsiteY7" fmla="*/ 602694 h 717737"/>
              <a:gd name="connsiteX8" fmla="*/ 63338 w 711517"/>
              <a:gd name="connsiteY8" fmla="*/ 444338 h 717737"/>
              <a:gd name="connsiteX9" fmla="*/ 63338 w 711517"/>
              <a:gd name="connsiteY9" fmla="*/ 652942 h 717737"/>
              <a:gd name="connsiteX10" fmla="*/ 271942 w 711517"/>
              <a:gd name="connsiteY10" fmla="*/ 652942 h 717737"/>
              <a:gd name="connsiteX11" fmla="*/ 271942 w 711517"/>
              <a:gd name="connsiteY11" fmla="*/ 444338 h 717737"/>
              <a:gd name="connsiteX12" fmla="*/ 595228 w 711517"/>
              <a:gd name="connsiteY12" fmla="*/ 381000 h 717737"/>
              <a:gd name="connsiteX13" fmla="*/ 707473 w 711517"/>
              <a:gd name="connsiteY13" fmla="*/ 381000 h 717737"/>
              <a:gd name="connsiteX14" fmla="*/ 707473 w 711517"/>
              <a:gd name="connsiteY14" fmla="*/ 493245 h 717737"/>
              <a:gd name="connsiteX15" fmla="*/ 707473 w 711517"/>
              <a:gd name="connsiteY15" fmla="*/ 605490 h 717737"/>
              <a:gd name="connsiteX16" fmla="*/ 707473 w 711517"/>
              <a:gd name="connsiteY16" fmla="*/ 717735 h 717737"/>
              <a:gd name="connsiteX17" fmla="*/ 595228 w 711517"/>
              <a:gd name="connsiteY17" fmla="*/ 717735 h 717737"/>
              <a:gd name="connsiteX18" fmla="*/ 595228 w 711517"/>
              <a:gd name="connsiteY18" fmla="*/ 605490 h 717737"/>
              <a:gd name="connsiteX19" fmla="*/ 482983 w 711517"/>
              <a:gd name="connsiteY19" fmla="*/ 605490 h 717737"/>
              <a:gd name="connsiteX20" fmla="*/ 482983 w 711517"/>
              <a:gd name="connsiteY20" fmla="*/ 493247 h 717737"/>
              <a:gd name="connsiteX21" fmla="*/ 372193 w 711517"/>
              <a:gd name="connsiteY21" fmla="*/ 493247 h 717737"/>
              <a:gd name="connsiteX22" fmla="*/ 372193 w 711517"/>
              <a:gd name="connsiteY22" fmla="*/ 381002 h 717737"/>
              <a:gd name="connsiteX23" fmla="*/ 484438 w 711517"/>
              <a:gd name="connsiteY23" fmla="*/ 381002 h 717737"/>
              <a:gd name="connsiteX24" fmla="*/ 484438 w 711517"/>
              <a:gd name="connsiteY24" fmla="*/ 493245 h 717737"/>
              <a:gd name="connsiteX25" fmla="*/ 595228 w 711517"/>
              <a:gd name="connsiteY25" fmla="*/ 493245 h 717737"/>
              <a:gd name="connsiteX26" fmla="*/ 0 w 711517"/>
              <a:gd name="connsiteY26" fmla="*/ 381000 h 717737"/>
              <a:gd name="connsiteX27" fmla="*/ 335280 w 711517"/>
              <a:gd name="connsiteY27" fmla="*/ 381000 h 717737"/>
              <a:gd name="connsiteX28" fmla="*/ 335280 w 711517"/>
              <a:gd name="connsiteY28" fmla="*/ 716280 h 717737"/>
              <a:gd name="connsiteX29" fmla="*/ 0 w 711517"/>
              <a:gd name="connsiteY29" fmla="*/ 716280 h 717737"/>
              <a:gd name="connsiteX30" fmla="*/ 489822 w 711517"/>
              <a:gd name="connsiteY30" fmla="*/ 113585 h 717737"/>
              <a:gd name="connsiteX31" fmla="*/ 597931 w 711517"/>
              <a:gd name="connsiteY31" fmla="*/ 113585 h 717737"/>
              <a:gd name="connsiteX32" fmla="*/ 597931 w 711517"/>
              <a:gd name="connsiteY32" fmla="*/ 221694 h 717737"/>
              <a:gd name="connsiteX33" fmla="*/ 489822 w 711517"/>
              <a:gd name="connsiteY33" fmla="*/ 221694 h 717737"/>
              <a:gd name="connsiteX34" fmla="*/ 113585 w 711517"/>
              <a:gd name="connsiteY34" fmla="*/ 113585 h 717737"/>
              <a:gd name="connsiteX35" fmla="*/ 221694 w 711517"/>
              <a:gd name="connsiteY35" fmla="*/ 113585 h 717737"/>
              <a:gd name="connsiteX36" fmla="*/ 221694 w 711517"/>
              <a:gd name="connsiteY36" fmla="*/ 221694 h 717737"/>
              <a:gd name="connsiteX37" fmla="*/ 113585 w 711517"/>
              <a:gd name="connsiteY37" fmla="*/ 221694 h 717737"/>
              <a:gd name="connsiteX38" fmla="*/ 439575 w 711517"/>
              <a:gd name="connsiteY38" fmla="*/ 63338 h 717737"/>
              <a:gd name="connsiteX39" fmla="*/ 439575 w 711517"/>
              <a:gd name="connsiteY39" fmla="*/ 271942 h 717737"/>
              <a:gd name="connsiteX40" fmla="*/ 648179 w 711517"/>
              <a:gd name="connsiteY40" fmla="*/ 271942 h 717737"/>
              <a:gd name="connsiteX41" fmla="*/ 648179 w 711517"/>
              <a:gd name="connsiteY41" fmla="*/ 63338 h 717737"/>
              <a:gd name="connsiteX42" fmla="*/ 63338 w 711517"/>
              <a:gd name="connsiteY42" fmla="*/ 63338 h 717737"/>
              <a:gd name="connsiteX43" fmla="*/ 63338 w 711517"/>
              <a:gd name="connsiteY43" fmla="*/ 271942 h 717737"/>
              <a:gd name="connsiteX44" fmla="*/ 271942 w 711517"/>
              <a:gd name="connsiteY44" fmla="*/ 271942 h 717737"/>
              <a:gd name="connsiteX45" fmla="*/ 271942 w 711517"/>
              <a:gd name="connsiteY45" fmla="*/ 63338 h 717737"/>
              <a:gd name="connsiteX46" fmla="*/ 376237 w 711517"/>
              <a:gd name="connsiteY46" fmla="*/ 0 h 717737"/>
              <a:gd name="connsiteX47" fmla="*/ 711517 w 711517"/>
              <a:gd name="connsiteY47" fmla="*/ 0 h 717737"/>
              <a:gd name="connsiteX48" fmla="*/ 711517 w 711517"/>
              <a:gd name="connsiteY48" fmla="*/ 335280 h 717737"/>
              <a:gd name="connsiteX49" fmla="*/ 376237 w 711517"/>
              <a:gd name="connsiteY49" fmla="*/ 335280 h 717737"/>
              <a:gd name="connsiteX50" fmla="*/ 0 w 711517"/>
              <a:gd name="connsiteY50" fmla="*/ 0 h 717737"/>
              <a:gd name="connsiteX51" fmla="*/ 335280 w 711517"/>
              <a:gd name="connsiteY51" fmla="*/ 0 h 717737"/>
              <a:gd name="connsiteX52" fmla="*/ 335280 w 711517"/>
              <a:gd name="connsiteY52" fmla="*/ 335280 h 717737"/>
              <a:gd name="connsiteX53" fmla="*/ 0 w 711517"/>
              <a:gd name="connsiteY53" fmla="*/ 335280 h 717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711517" h="717737">
                <a:moveTo>
                  <a:pt x="372193" y="605492"/>
                </a:moveTo>
                <a:lnTo>
                  <a:pt x="484438" y="605492"/>
                </a:lnTo>
                <a:lnTo>
                  <a:pt x="484438" y="717737"/>
                </a:lnTo>
                <a:lnTo>
                  <a:pt x="372193" y="717737"/>
                </a:lnTo>
                <a:close/>
                <a:moveTo>
                  <a:pt x="113585" y="494585"/>
                </a:moveTo>
                <a:lnTo>
                  <a:pt x="221694" y="494585"/>
                </a:lnTo>
                <a:lnTo>
                  <a:pt x="221694" y="602694"/>
                </a:lnTo>
                <a:lnTo>
                  <a:pt x="113585" y="602694"/>
                </a:lnTo>
                <a:close/>
                <a:moveTo>
                  <a:pt x="63338" y="444338"/>
                </a:moveTo>
                <a:lnTo>
                  <a:pt x="63338" y="652942"/>
                </a:lnTo>
                <a:lnTo>
                  <a:pt x="271942" y="652942"/>
                </a:lnTo>
                <a:lnTo>
                  <a:pt x="271942" y="444338"/>
                </a:lnTo>
                <a:close/>
                <a:moveTo>
                  <a:pt x="595228" y="381000"/>
                </a:moveTo>
                <a:lnTo>
                  <a:pt x="707473" y="381000"/>
                </a:lnTo>
                <a:lnTo>
                  <a:pt x="707473" y="493245"/>
                </a:lnTo>
                <a:lnTo>
                  <a:pt x="707473" y="605490"/>
                </a:lnTo>
                <a:lnTo>
                  <a:pt x="707473" y="717735"/>
                </a:lnTo>
                <a:lnTo>
                  <a:pt x="595228" y="717735"/>
                </a:lnTo>
                <a:lnTo>
                  <a:pt x="595228" y="605490"/>
                </a:lnTo>
                <a:lnTo>
                  <a:pt x="482983" y="605490"/>
                </a:lnTo>
                <a:lnTo>
                  <a:pt x="482983" y="493247"/>
                </a:lnTo>
                <a:lnTo>
                  <a:pt x="372193" y="493247"/>
                </a:lnTo>
                <a:lnTo>
                  <a:pt x="372193" y="381002"/>
                </a:lnTo>
                <a:lnTo>
                  <a:pt x="484438" y="381002"/>
                </a:lnTo>
                <a:lnTo>
                  <a:pt x="484438" y="493245"/>
                </a:lnTo>
                <a:lnTo>
                  <a:pt x="595228" y="493245"/>
                </a:lnTo>
                <a:close/>
                <a:moveTo>
                  <a:pt x="0" y="381000"/>
                </a:moveTo>
                <a:lnTo>
                  <a:pt x="335280" y="381000"/>
                </a:lnTo>
                <a:lnTo>
                  <a:pt x="335280" y="716280"/>
                </a:lnTo>
                <a:lnTo>
                  <a:pt x="0" y="716280"/>
                </a:lnTo>
                <a:close/>
                <a:moveTo>
                  <a:pt x="489822" y="113585"/>
                </a:moveTo>
                <a:lnTo>
                  <a:pt x="597931" y="113585"/>
                </a:lnTo>
                <a:lnTo>
                  <a:pt x="597931" y="221694"/>
                </a:lnTo>
                <a:lnTo>
                  <a:pt x="489822" y="221694"/>
                </a:lnTo>
                <a:close/>
                <a:moveTo>
                  <a:pt x="113585" y="113585"/>
                </a:moveTo>
                <a:lnTo>
                  <a:pt x="221694" y="113585"/>
                </a:lnTo>
                <a:lnTo>
                  <a:pt x="221694" y="221694"/>
                </a:lnTo>
                <a:lnTo>
                  <a:pt x="113585" y="221694"/>
                </a:lnTo>
                <a:close/>
                <a:moveTo>
                  <a:pt x="439575" y="63338"/>
                </a:moveTo>
                <a:lnTo>
                  <a:pt x="439575" y="271942"/>
                </a:lnTo>
                <a:lnTo>
                  <a:pt x="648179" y="271942"/>
                </a:lnTo>
                <a:lnTo>
                  <a:pt x="648179" y="63338"/>
                </a:lnTo>
                <a:close/>
                <a:moveTo>
                  <a:pt x="63338" y="63338"/>
                </a:moveTo>
                <a:lnTo>
                  <a:pt x="63338" y="271942"/>
                </a:lnTo>
                <a:lnTo>
                  <a:pt x="271942" y="271942"/>
                </a:lnTo>
                <a:lnTo>
                  <a:pt x="271942" y="63338"/>
                </a:lnTo>
                <a:close/>
                <a:moveTo>
                  <a:pt x="376237" y="0"/>
                </a:moveTo>
                <a:lnTo>
                  <a:pt x="711517" y="0"/>
                </a:lnTo>
                <a:lnTo>
                  <a:pt x="711517" y="335280"/>
                </a:lnTo>
                <a:lnTo>
                  <a:pt x="376237" y="335280"/>
                </a:lnTo>
                <a:close/>
                <a:moveTo>
                  <a:pt x="0" y="0"/>
                </a:moveTo>
                <a:lnTo>
                  <a:pt x="335280" y="0"/>
                </a:lnTo>
                <a:lnTo>
                  <a:pt x="335280" y="335280"/>
                </a:lnTo>
                <a:lnTo>
                  <a:pt x="0" y="335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05396" y="1573304"/>
            <a:ext cx="3181096" cy="206244"/>
            <a:chOff x="3002582" y="1629633"/>
            <a:chExt cx="2284357" cy="12133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002582" y="1629633"/>
              <a:ext cx="144770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3184567" y="1629633"/>
              <a:ext cx="144770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3366551" y="1629633"/>
              <a:ext cx="144770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3738939" y="1629633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4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3563231" y="1634063"/>
              <a:ext cx="144770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161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DD1BD7-E7FD-46B9-A122-61F6825190CA}"/>
              </a:ext>
            </a:extLst>
          </p:cNvPr>
          <p:cNvSpPr txBox="1"/>
          <p:nvPr/>
        </p:nvSpPr>
        <p:spPr>
          <a:xfrm>
            <a:off x="582604" y="929344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 BI Mobile</a:t>
            </a:r>
            <a:endParaRPr kumimoji="0" lang="ko-KR" altLang="en-US" sz="3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12BD7D-AEBB-7024-6940-8EE96A086443}"/>
              </a:ext>
            </a:extLst>
          </p:cNvPr>
          <p:cNvSpPr txBox="1"/>
          <p:nvPr/>
        </p:nvSpPr>
        <p:spPr>
          <a:xfrm>
            <a:off x="864973" y="1898990"/>
            <a:ext cx="10830458" cy="1502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iOS(iPad, iPhone, iPod Touch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또는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Apple Watch)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Android(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휴대폰 또는 태블릿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모바일 디바이스용 앱을 제공하며 해당 모바일 디바이스에서 보고서 및 대시보드를 확인하고 상호 작용할 수 있다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D545BAD-E708-E676-4E1E-1169D1C66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015" y="3002721"/>
            <a:ext cx="1653656" cy="35774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394C7083-8BEB-47BB-DAA9-D04D44C9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555" y="2949452"/>
            <a:ext cx="1653827" cy="3577499"/>
          </a:xfrm>
          <a:prstGeom prst="rect">
            <a:avLst/>
          </a:prstGeom>
          <a:noFill/>
          <a:ln w="0" cap="rnd">
            <a:solidFill>
              <a:schemeClr val="bg1">
                <a:lumMod val="75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2AADAA70-E03D-1536-5433-27F2F7786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700" y="3002721"/>
            <a:ext cx="1653827" cy="3577499"/>
          </a:xfrm>
          <a:prstGeom prst="rect">
            <a:avLst/>
          </a:prstGeom>
          <a:noFill/>
          <a:ln w="0" cap="rnd">
            <a:solidFill>
              <a:schemeClr val="bg1">
                <a:lumMod val="75000"/>
              </a:schemeClr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452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DD1BD7-E7FD-46B9-A122-61F6825190CA}"/>
              </a:ext>
            </a:extLst>
          </p:cNvPr>
          <p:cNvSpPr txBox="1"/>
          <p:nvPr/>
        </p:nvSpPr>
        <p:spPr>
          <a:xfrm>
            <a:off x="466063" y="929344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Power BI</a:t>
            </a:r>
            <a:r>
              <a:rPr lang="ko-KR" altLang="en-US" sz="3500"/>
              <a:t> </a:t>
            </a:r>
            <a:r>
              <a:rPr lang="en-US" altLang="ko-KR" sz="3500"/>
              <a:t>Desktop</a:t>
            </a:r>
            <a:endParaRPr lang="ko-KR" altLang="en-US" sz="35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5219A66-D506-D995-4677-BE7E37C3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295" y="3940515"/>
            <a:ext cx="4423604" cy="24873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12BD7D-AEBB-7024-6940-8EE96A086443}"/>
              </a:ext>
            </a:extLst>
          </p:cNvPr>
          <p:cNvSpPr txBox="1"/>
          <p:nvPr/>
        </p:nvSpPr>
        <p:spPr>
          <a:xfrm>
            <a:off x="631891" y="1898990"/>
            <a:ext cx="10830458" cy="248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0">
                <a:solidFill>
                  <a:srgbClr val="171717"/>
                </a:solidFill>
                <a:effectLst/>
                <a:latin typeface="+mj-lt"/>
              </a:rPr>
              <a:t>데이터를 연결</a:t>
            </a:r>
            <a:r>
              <a:rPr lang="en-US" altLang="ko-KR" sz="2000" b="0">
                <a:solidFill>
                  <a:srgbClr val="171717"/>
                </a:solidFill>
                <a:effectLst/>
                <a:latin typeface="+mj-lt"/>
              </a:rPr>
              <a:t>, </a:t>
            </a:r>
            <a:r>
              <a:rPr lang="ko-KR" altLang="en-US" sz="2000" b="0">
                <a:solidFill>
                  <a:srgbClr val="171717"/>
                </a:solidFill>
                <a:effectLst/>
                <a:latin typeface="+mj-lt"/>
              </a:rPr>
              <a:t>변환 및 시각화할 수 있도록 로컬 컴퓨터에 설치하는 무료 애플리케이션</a:t>
            </a:r>
            <a:endParaRPr lang="en-US" altLang="ko-KR" sz="2000" b="0">
              <a:solidFill>
                <a:srgbClr val="171717"/>
              </a:solidFill>
              <a:effectLst/>
              <a:latin typeface="+mj-lt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2000" b="0">
                <a:solidFill>
                  <a:srgbClr val="171717"/>
                </a:solidFill>
                <a:effectLst/>
                <a:latin typeface="+mj-lt"/>
              </a:rPr>
              <a:t>Power BI Desktop</a:t>
            </a:r>
            <a:r>
              <a:rPr lang="ko-KR" altLang="en-US" sz="2000" b="0">
                <a:solidFill>
                  <a:srgbClr val="171717"/>
                </a:solidFill>
                <a:effectLst/>
                <a:latin typeface="+mj-lt"/>
              </a:rPr>
              <a:t>을 사용하면 여러 다양한 데이터 원본에 연결하고 데이터 모델로 결합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 </a:t>
            </a:r>
            <a:r>
              <a:rPr lang="ko-KR" altLang="en-US" sz="2000" b="0">
                <a:solidFill>
                  <a:srgbClr val="171717"/>
                </a:solidFill>
                <a:effectLst/>
                <a:latin typeface="+mj-lt"/>
              </a:rPr>
              <a:t>할 수 있다</a:t>
            </a:r>
            <a:r>
              <a:rPr lang="en-US" altLang="ko-KR" sz="2000" b="0">
                <a:solidFill>
                  <a:srgbClr val="171717"/>
                </a:solidFill>
                <a:effectLst/>
                <a:latin typeface="+mj-lt"/>
              </a:rPr>
              <a:t>.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0">
                <a:solidFill>
                  <a:srgbClr val="171717"/>
                </a:solidFill>
                <a:effectLst/>
                <a:latin typeface="+mj-lt"/>
              </a:rPr>
              <a:t>이러한 데이터 모델을 통해 시각적 개체 및 시각적 개체 컬렉션을 작성하여 조직 내 다른 사용자와 보고서로 공유할 수 있다</a:t>
            </a:r>
            <a:r>
              <a:rPr lang="en-US" altLang="ko-KR" sz="2000" b="0">
                <a:solidFill>
                  <a:srgbClr val="171717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AA6285-C9A1-85DF-6D3A-F40CF7FD1442}"/>
              </a:ext>
            </a:extLst>
          </p:cNvPr>
          <p:cNvSpPr txBox="1"/>
          <p:nvPr/>
        </p:nvSpPr>
        <p:spPr>
          <a:xfrm>
            <a:off x="631891" y="5722962"/>
            <a:ext cx="6349783" cy="3231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ko-KR" altLang="en-US" sz="1500"/>
              <a:t>데이터 연결</a:t>
            </a:r>
            <a:r>
              <a:rPr lang="en-US" altLang="ko-KR" sz="1500"/>
              <a:t>-</a:t>
            </a:r>
            <a:r>
              <a:rPr lang="ko-KR" altLang="en-US" sz="1500"/>
              <a:t>데이터 전처리 및 모델링</a:t>
            </a:r>
            <a:r>
              <a:rPr lang="en-US" altLang="ko-KR" sz="1500"/>
              <a:t>-</a:t>
            </a:r>
            <a:r>
              <a:rPr lang="ko-KR" altLang="en-US" sz="1500"/>
              <a:t>시각화 보고서 작성</a:t>
            </a:r>
            <a:r>
              <a:rPr lang="en-US" altLang="ko-KR" sz="1500"/>
              <a:t>-</a:t>
            </a:r>
            <a:r>
              <a:rPr lang="ko-KR" altLang="en-US" sz="1500"/>
              <a:t>게시 및 공유</a:t>
            </a:r>
          </a:p>
        </p:txBody>
      </p:sp>
    </p:spTree>
    <p:extLst>
      <p:ext uri="{BB962C8B-B14F-4D97-AF65-F5344CB8AC3E}">
        <p14:creationId xmlns:p14="http://schemas.microsoft.com/office/powerpoint/2010/main" val="915642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DD1BD7-E7FD-46B9-A122-61F6825190CA}"/>
              </a:ext>
            </a:extLst>
          </p:cNvPr>
          <p:cNvSpPr txBox="1"/>
          <p:nvPr/>
        </p:nvSpPr>
        <p:spPr>
          <a:xfrm>
            <a:off x="582604" y="929344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 BI</a:t>
            </a: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라이선스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12BD7D-AEBB-7024-6940-8EE96A086443}"/>
              </a:ext>
            </a:extLst>
          </p:cNvPr>
          <p:cNvSpPr txBox="1"/>
          <p:nvPr/>
        </p:nvSpPr>
        <p:spPr>
          <a:xfrm>
            <a:off x="678553" y="1630434"/>
            <a:ext cx="10830458" cy="1502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Power BI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는 무료버전으로 사용할 수 있지만 추가 기능을 사용하기 위해서는 요금을 지불하여 계정을 업그레이드해야한다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7D3A56-C3DA-87A4-8BE1-4B3DCDE01DDB}"/>
              </a:ext>
            </a:extLst>
          </p:cNvPr>
          <p:cNvGrpSpPr/>
          <p:nvPr/>
        </p:nvGrpSpPr>
        <p:grpSpPr>
          <a:xfrm>
            <a:off x="4693034" y="2285140"/>
            <a:ext cx="7172490" cy="4264593"/>
            <a:chOff x="4851272" y="2257148"/>
            <a:chExt cx="7172490" cy="426459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EDFEFE6-05D9-B74F-8267-1C79F1D0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1272" y="2257148"/>
              <a:ext cx="5444602" cy="4264593"/>
            </a:xfrm>
            <a:prstGeom prst="rect">
              <a:avLst/>
            </a:prstGeom>
            <a:effectLst/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CCB14EB-B82A-EC66-5809-7E5FA14BE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3945" y="2257148"/>
              <a:ext cx="1699817" cy="42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827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DD1BD7-E7FD-46B9-A122-61F6825190CA}"/>
              </a:ext>
            </a:extLst>
          </p:cNvPr>
          <p:cNvSpPr txBox="1"/>
          <p:nvPr/>
        </p:nvSpPr>
        <p:spPr>
          <a:xfrm>
            <a:off x="752937" y="957621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Power BI</a:t>
            </a:r>
            <a:r>
              <a:rPr lang="ko-KR" altLang="en-US" sz="3500"/>
              <a:t> </a:t>
            </a:r>
            <a:r>
              <a:rPr lang="en-US" altLang="ko-KR" sz="3500"/>
              <a:t>Desktop </a:t>
            </a:r>
            <a:r>
              <a:rPr lang="ko-KR" altLang="en-US" sz="3500"/>
              <a:t>설치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12BD7D-AEBB-7024-6940-8EE96A086443}"/>
              </a:ext>
            </a:extLst>
          </p:cNvPr>
          <p:cNvSpPr txBox="1"/>
          <p:nvPr/>
        </p:nvSpPr>
        <p:spPr>
          <a:xfrm>
            <a:off x="864973" y="1759487"/>
            <a:ext cx="10830458" cy="1502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>
                <a:solidFill>
                  <a:srgbClr val="171717"/>
                </a:solidFill>
                <a:effectLst/>
                <a:latin typeface="+mj-lt"/>
              </a:rPr>
              <a:t>① 웹 브라우저를 실행한 후 </a:t>
            </a:r>
            <a:r>
              <a:rPr lang="en-US" altLang="ko-KR" sz="2000" b="0">
                <a:solidFill>
                  <a:srgbClr val="171717"/>
                </a:solidFill>
                <a:effectLst/>
                <a:latin typeface="+mj-lt"/>
              </a:rPr>
              <a:t>powerbi.microsoft.com </a:t>
            </a:r>
            <a:r>
              <a:rPr lang="ko-KR" altLang="en-US" sz="2000" b="0">
                <a:solidFill>
                  <a:srgbClr val="171717"/>
                </a:solidFill>
                <a:effectLst/>
                <a:latin typeface="+mj-lt"/>
              </a:rPr>
              <a:t>접속</a:t>
            </a:r>
            <a:endParaRPr lang="en-US" altLang="ko-KR" sz="2000" b="0">
              <a:solidFill>
                <a:srgbClr val="171717"/>
              </a:solidFill>
              <a:effectLst/>
              <a:latin typeface="+mj-lt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>
                <a:solidFill>
                  <a:srgbClr val="171717"/>
                </a:solidFill>
                <a:latin typeface="+mj-lt"/>
              </a:rPr>
              <a:t>②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 </a:t>
            </a:r>
            <a:r>
              <a:rPr lang="ko-KR" altLang="en-US" sz="2000">
                <a:solidFill>
                  <a:srgbClr val="171717"/>
                </a:solidFill>
                <a:latin typeface="+mj-lt"/>
              </a:rPr>
              <a:t>화면 상단 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[</a:t>
            </a:r>
            <a:r>
              <a:rPr lang="ko-KR" altLang="en-US" sz="2000">
                <a:solidFill>
                  <a:srgbClr val="171717"/>
                </a:solidFill>
                <a:latin typeface="+mj-lt"/>
              </a:rPr>
              <a:t>제품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-Power BI Desktop] </a:t>
            </a:r>
            <a:r>
              <a:rPr lang="ko-KR" altLang="en-US" sz="2000">
                <a:solidFill>
                  <a:srgbClr val="171717"/>
                </a:solidFill>
                <a:latin typeface="+mj-lt"/>
              </a:rPr>
              <a:t>선택</a:t>
            </a:r>
            <a:endParaRPr lang="en-US" altLang="ko-KR" sz="2000">
              <a:solidFill>
                <a:srgbClr val="171717"/>
              </a:solidFill>
              <a:latin typeface="+mj-lt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>
                <a:solidFill>
                  <a:srgbClr val="171717"/>
                </a:solidFill>
                <a:latin typeface="+mj-lt"/>
              </a:rPr>
              <a:t>③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 </a:t>
            </a:r>
            <a:r>
              <a:rPr lang="ko-KR" altLang="en-US" sz="2000">
                <a:solidFill>
                  <a:srgbClr val="171717"/>
                </a:solidFill>
                <a:latin typeface="+mj-lt"/>
              </a:rPr>
              <a:t>무료 다운로드 클릭</a:t>
            </a:r>
            <a:endParaRPr lang="en-US" altLang="ko-KR" sz="2000" b="0">
              <a:solidFill>
                <a:srgbClr val="171717"/>
              </a:solidFill>
              <a:effectLst/>
              <a:latin typeface="+mj-l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80567C-956F-1468-EFFF-90E1B805D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553" y="3370765"/>
            <a:ext cx="5301842" cy="28798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5B76F3-5B6D-A57F-5839-E36BBAC3F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05" y="3377534"/>
            <a:ext cx="5348096" cy="28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95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DD1BD7-E7FD-46B9-A122-61F6825190CA}"/>
              </a:ext>
            </a:extLst>
          </p:cNvPr>
          <p:cNvSpPr txBox="1"/>
          <p:nvPr/>
        </p:nvSpPr>
        <p:spPr>
          <a:xfrm>
            <a:off x="914296" y="617842"/>
            <a:ext cx="6459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/>
              <a:t>Power BI</a:t>
            </a:r>
            <a:r>
              <a:rPr lang="ko-KR" altLang="en-US" sz="3000"/>
              <a:t> </a:t>
            </a:r>
            <a:r>
              <a:rPr lang="en-US" altLang="ko-KR" sz="3000"/>
              <a:t>Desktop </a:t>
            </a:r>
            <a:r>
              <a:rPr lang="ko-KR" altLang="en-US" sz="3000"/>
              <a:t>화면구성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0665DF9-8BA8-A519-0667-D454A15D6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65" y="1257467"/>
            <a:ext cx="10012865" cy="538269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AE91975-ECF3-8A7E-34F9-A50047D1D98C}"/>
              </a:ext>
            </a:extLst>
          </p:cNvPr>
          <p:cNvSpPr/>
          <p:nvPr/>
        </p:nvSpPr>
        <p:spPr>
          <a:xfrm>
            <a:off x="1090569" y="1487642"/>
            <a:ext cx="9999677" cy="819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FC5FED-1A0A-1FBB-CF84-642999ECBFEC}"/>
              </a:ext>
            </a:extLst>
          </p:cNvPr>
          <p:cNvSpPr/>
          <p:nvPr/>
        </p:nvSpPr>
        <p:spPr>
          <a:xfrm>
            <a:off x="1089260" y="2315991"/>
            <a:ext cx="261368" cy="257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F9BCE6-3ED1-AA2B-6B90-6CF09651783B}"/>
              </a:ext>
            </a:extLst>
          </p:cNvPr>
          <p:cNvSpPr/>
          <p:nvPr/>
        </p:nvSpPr>
        <p:spPr>
          <a:xfrm>
            <a:off x="1089260" y="2573805"/>
            <a:ext cx="261368" cy="245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1D6242-2820-7CA4-FCF2-76176BA7DA8A}"/>
              </a:ext>
            </a:extLst>
          </p:cNvPr>
          <p:cNvSpPr/>
          <p:nvPr/>
        </p:nvSpPr>
        <p:spPr>
          <a:xfrm>
            <a:off x="1089260" y="2825559"/>
            <a:ext cx="261368" cy="2515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FEE137-A9C1-858B-4E4A-F770E29001A4}"/>
              </a:ext>
            </a:extLst>
          </p:cNvPr>
          <p:cNvSpPr/>
          <p:nvPr/>
        </p:nvSpPr>
        <p:spPr>
          <a:xfrm>
            <a:off x="7457902" y="2305853"/>
            <a:ext cx="1316981" cy="3940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B285CE-02C2-C941-1010-EEB6BEA1519D}"/>
              </a:ext>
            </a:extLst>
          </p:cNvPr>
          <p:cNvSpPr/>
          <p:nvPr/>
        </p:nvSpPr>
        <p:spPr>
          <a:xfrm>
            <a:off x="8774883" y="2307600"/>
            <a:ext cx="1182849" cy="39391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A9AF6F-9DF4-2305-8C31-0F3508B40B02}"/>
              </a:ext>
            </a:extLst>
          </p:cNvPr>
          <p:cNvSpPr/>
          <p:nvPr/>
        </p:nvSpPr>
        <p:spPr>
          <a:xfrm>
            <a:off x="9957733" y="2307601"/>
            <a:ext cx="1132514" cy="393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13A371-99D0-165C-BB43-921E94D1C58C}"/>
              </a:ext>
            </a:extLst>
          </p:cNvPr>
          <p:cNvSpPr/>
          <p:nvPr/>
        </p:nvSpPr>
        <p:spPr>
          <a:xfrm>
            <a:off x="1359016" y="2312835"/>
            <a:ext cx="6091291" cy="3409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2670CC-8B3D-C34F-A9E1-83FE5D0A3F6C}"/>
              </a:ext>
            </a:extLst>
          </p:cNvPr>
          <p:cNvSpPr/>
          <p:nvPr/>
        </p:nvSpPr>
        <p:spPr>
          <a:xfrm rot="5400000">
            <a:off x="4950284" y="2647094"/>
            <a:ext cx="224942" cy="7424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955986-C2BD-46AD-6709-49FF0C067D25}"/>
              </a:ext>
            </a:extLst>
          </p:cNvPr>
          <p:cNvSpPr txBox="1"/>
          <p:nvPr/>
        </p:nvSpPr>
        <p:spPr>
          <a:xfrm>
            <a:off x="7934407" y="1728574"/>
            <a:ext cx="1819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solidFill>
                  <a:srgbClr val="FF0000"/>
                </a:solidFill>
              </a:rPr>
              <a:t>②</a:t>
            </a:r>
          </a:p>
          <a:p>
            <a:endParaRPr lang="ko-KR" altLang="en-US" sz="1500" b="1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6A19A7-123C-C5F2-2FAD-C7A9952C1220}"/>
              </a:ext>
            </a:extLst>
          </p:cNvPr>
          <p:cNvSpPr txBox="1"/>
          <p:nvPr/>
        </p:nvSpPr>
        <p:spPr>
          <a:xfrm>
            <a:off x="750779" y="2283315"/>
            <a:ext cx="1819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solidFill>
                  <a:srgbClr val="FF0000"/>
                </a:solidFill>
              </a:rPr>
              <a:t>③</a:t>
            </a:r>
          </a:p>
          <a:p>
            <a:endParaRPr lang="ko-KR" altLang="en-US" sz="1500" b="1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E94F45-620A-06A5-0424-F03EB135F595}"/>
              </a:ext>
            </a:extLst>
          </p:cNvPr>
          <p:cNvSpPr txBox="1"/>
          <p:nvPr/>
        </p:nvSpPr>
        <p:spPr>
          <a:xfrm>
            <a:off x="750381" y="2550015"/>
            <a:ext cx="181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6C1C2F-F8CF-3578-9F87-72DC7C7C0784}"/>
              </a:ext>
            </a:extLst>
          </p:cNvPr>
          <p:cNvSpPr txBox="1"/>
          <p:nvPr/>
        </p:nvSpPr>
        <p:spPr>
          <a:xfrm>
            <a:off x="749983" y="2793816"/>
            <a:ext cx="181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126F2D-B42D-6533-795C-64B33B2DCDA1}"/>
              </a:ext>
            </a:extLst>
          </p:cNvPr>
          <p:cNvSpPr txBox="1"/>
          <p:nvPr/>
        </p:nvSpPr>
        <p:spPr>
          <a:xfrm>
            <a:off x="5553332" y="3234031"/>
            <a:ext cx="181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FB9E9E-6B24-4684-E8E6-3F5F8800F701}"/>
              </a:ext>
            </a:extLst>
          </p:cNvPr>
          <p:cNvSpPr txBox="1"/>
          <p:nvPr/>
        </p:nvSpPr>
        <p:spPr>
          <a:xfrm>
            <a:off x="7934407" y="4307585"/>
            <a:ext cx="181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F0871D-2F60-9DA9-7BAB-41157C69AB0A}"/>
              </a:ext>
            </a:extLst>
          </p:cNvPr>
          <p:cNvSpPr txBox="1"/>
          <p:nvPr/>
        </p:nvSpPr>
        <p:spPr>
          <a:xfrm>
            <a:off x="9178964" y="5623284"/>
            <a:ext cx="181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D951CC-EB67-3610-841F-13176CC628D4}"/>
              </a:ext>
            </a:extLst>
          </p:cNvPr>
          <p:cNvSpPr txBox="1"/>
          <p:nvPr/>
        </p:nvSpPr>
        <p:spPr>
          <a:xfrm>
            <a:off x="10342005" y="3864183"/>
            <a:ext cx="181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88F443-F781-C2B4-A07B-BA3A4C958AC9}"/>
              </a:ext>
            </a:extLst>
          </p:cNvPr>
          <p:cNvSpPr txBox="1"/>
          <p:nvPr/>
        </p:nvSpPr>
        <p:spPr>
          <a:xfrm>
            <a:off x="1023233" y="6187129"/>
            <a:ext cx="18198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solidFill>
                  <a:srgbClr val="FF0000"/>
                </a:solidFill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178890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DD1BD7-E7FD-46B9-A122-61F6825190CA}"/>
              </a:ext>
            </a:extLst>
          </p:cNvPr>
          <p:cNvSpPr txBox="1"/>
          <p:nvPr/>
        </p:nvSpPr>
        <p:spPr>
          <a:xfrm>
            <a:off x="864973" y="554034"/>
            <a:ext cx="5623643" cy="72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페이지에서 데이터 가져오기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DE57A7B-C077-658E-A6B9-084797DE06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8383109" y="1329996"/>
            <a:ext cx="3208097" cy="5149408"/>
          </a:xfrm>
          <a:prstGeom prst="rect">
            <a:avLst/>
          </a:prstGeom>
          <a:noFill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37EFEA-4889-5F3B-344B-C6EA390797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983777" y="2389195"/>
            <a:ext cx="6990539" cy="4090209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12BD7D-AEBB-7024-6940-8EE96A086443}"/>
              </a:ext>
            </a:extLst>
          </p:cNvPr>
          <p:cNvSpPr txBox="1"/>
          <p:nvPr/>
        </p:nvSpPr>
        <p:spPr>
          <a:xfrm>
            <a:off x="864974" y="1269457"/>
            <a:ext cx="10830458" cy="1010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함초롬바탕" panose="02030604000101010101" pitchFamily="18" charset="-127"/>
                <a:cs typeface="+mn-cs"/>
              </a:rPr>
              <a:t>* 국가 </a:t>
            </a:r>
            <a:r>
              <a: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〮</a:t>
            </a:r>
            <a:r>
              <a: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함초롬바탕" panose="02030604000101010101" pitchFamily="18" charset="-127"/>
                <a:cs typeface="+mn-cs"/>
              </a:rPr>
              <a:t> 행정구역별 인구 현황 맵으로 만들기</a:t>
            </a: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함초롬바탕" panose="02030604000101010101" pitchFamily="18" charset="-127"/>
                <a:cs typeface="+mn-cs"/>
              </a:rPr>
              <a:t>(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/>
              </a:rPr>
              <a:t>List of countries and dependencies by population - Wikipedia</a:t>
            </a:r>
            <a:r>
              <a:rPr kumimoji="0" lang="en-US" altLang="ko-K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302020204030204"/>
                <a:ea typeface="함초롬바탕" panose="02030604000101010101" pitchFamily="18" charset="-127"/>
                <a:cs typeface="+mn-cs"/>
              </a:rPr>
              <a:t>)</a:t>
            </a: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712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7DB5A2-1260-6812-60D5-92F9DDA617DD}"/>
              </a:ext>
            </a:extLst>
          </p:cNvPr>
          <p:cNvSpPr txBox="1"/>
          <p:nvPr/>
        </p:nvSpPr>
        <p:spPr>
          <a:xfrm>
            <a:off x="864973" y="636163"/>
            <a:ext cx="6459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/>
              <a:t>Power Query </a:t>
            </a:r>
            <a:r>
              <a:rPr lang="ko-KR" altLang="en-US" sz="3000"/>
              <a:t>편집기 화면구성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3E55C1-E9E1-D66E-1159-90AEF502DAF9}"/>
              </a:ext>
            </a:extLst>
          </p:cNvPr>
          <p:cNvGrpSpPr/>
          <p:nvPr/>
        </p:nvGrpSpPr>
        <p:grpSpPr>
          <a:xfrm>
            <a:off x="1033839" y="1297964"/>
            <a:ext cx="9807525" cy="5261032"/>
            <a:chOff x="1033836" y="1171840"/>
            <a:chExt cx="10184238" cy="545565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6636E20-AA8D-A396-9A2D-FD0D947D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3839" y="1171840"/>
              <a:ext cx="10184235" cy="5455651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DE57236-90E3-65B6-A93F-C50FD6435A68}"/>
                </a:ext>
              </a:extLst>
            </p:cNvPr>
            <p:cNvSpPr/>
            <p:nvPr/>
          </p:nvSpPr>
          <p:spPr>
            <a:xfrm>
              <a:off x="1033839" y="1473539"/>
              <a:ext cx="10184235" cy="6941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0A22B63-9C8E-A7F8-4602-6A03E449E5C3}"/>
                </a:ext>
              </a:extLst>
            </p:cNvPr>
            <p:cNvSpPr/>
            <p:nvPr/>
          </p:nvSpPr>
          <p:spPr>
            <a:xfrm rot="5400000">
              <a:off x="-527512" y="3729012"/>
              <a:ext cx="4303552" cy="11808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1A6D89E-5F03-9BB5-A0B9-A8A0AD630239}"/>
                </a:ext>
              </a:extLst>
            </p:cNvPr>
            <p:cNvSpPr/>
            <p:nvPr/>
          </p:nvSpPr>
          <p:spPr>
            <a:xfrm>
              <a:off x="2214691" y="2170519"/>
              <a:ext cx="7239701" cy="430069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2F6887A-45F8-A5B5-BE1D-5D8D60A5EA0F}"/>
                </a:ext>
              </a:extLst>
            </p:cNvPr>
            <p:cNvSpPr/>
            <p:nvPr/>
          </p:nvSpPr>
          <p:spPr>
            <a:xfrm rot="5400000">
              <a:off x="8185156" y="3438298"/>
              <a:ext cx="4303552" cy="17622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D14159-6439-4464-5816-2A57EC372C26}"/>
                </a:ext>
              </a:extLst>
            </p:cNvPr>
            <p:cNvSpPr txBox="1"/>
            <p:nvPr/>
          </p:nvSpPr>
          <p:spPr>
            <a:xfrm>
              <a:off x="9272407" y="1658453"/>
              <a:ext cx="1819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>
                  <a:solidFill>
                    <a:srgbClr val="FF0000"/>
                  </a:solidFill>
                </a:rPr>
                <a:t>②</a:t>
              </a:r>
            </a:p>
            <a:p>
              <a:endParaRPr lang="ko-KR" altLang="en-US" sz="1500" b="1">
                <a:solidFill>
                  <a:srgbClr val="FF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05B23D-4137-A298-4685-D668B608B759}"/>
                </a:ext>
              </a:extLst>
            </p:cNvPr>
            <p:cNvSpPr txBox="1"/>
            <p:nvPr/>
          </p:nvSpPr>
          <p:spPr>
            <a:xfrm>
              <a:off x="1432765" y="4042440"/>
              <a:ext cx="1819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>
                  <a:solidFill>
                    <a:srgbClr val="FF0000"/>
                  </a:solidFill>
                </a:rPr>
                <a:t>③</a:t>
              </a:r>
            </a:p>
            <a:p>
              <a:endParaRPr lang="ko-KR" altLang="en-US" sz="1500" b="1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6E3D9E-DF8D-D500-6FB5-AFC22E123F40}"/>
                </a:ext>
              </a:extLst>
            </p:cNvPr>
            <p:cNvSpPr txBox="1"/>
            <p:nvPr/>
          </p:nvSpPr>
          <p:spPr>
            <a:xfrm>
              <a:off x="10154247" y="3899665"/>
              <a:ext cx="18198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>
                  <a:solidFill>
                    <a:srgbClr val="FF0000"/>
                  </a:solidFill>
                </a:rPr>
                <a:t>④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03DA7F-89FD-BDC9-5F6D-0DA9E6D5ED2B}"/>
                </a:ext>
              </a:extLst>
            </p:cNvPr>
            <p:cNvSpPr txBox="1"/>
            <p:nvPr/>
          </p:nvSpPr>
          <p:spPr>
            <a:xfrm>
              <a:off x="6291563" y="4074411"/>
              <a:ext cx="18198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>
                  <a:solidFill>
                    <a:srgbClr val="FF0000"/>
                  </a:solidFill>
                </a:rPr>
                <a:t>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156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7DB5A2-1260-6812-60D5-92F9DDA617DD}"/>
              </a:ext>
            </a:extLst>
          </p:cNvPr>
          <p:cNvSpPr txBox="1"/>
          <p:nvPr/>
        </p:nvSpPr>
        <p:spPr>
          <a:xfrm>
            <a:off x="864973" y="640896"/>
            <a:ext cx="6459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데이터 변환</a:t>
            </a:r>
            <a:endParaRPr kumimoji="0" lang="ko-KR" altLang="en-US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Picture 0">
            <a:extLst>
              <a:ext uri="{FF2B5EF4-FFF2-40B4-BE49-F238E27FC236}">
                <a16:creationId xmlns:a16="http://schemas.microsoft.com/office/drawing/2014/main" id="{32AA66D5-F3B5-E0AA-8F62-512D19436D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4" t="17900" r="37590" b="18592"/>
          <a:stretch>
            <a:fillRect/>
          </a:stretch>
        </p:blipFill>
        <p:spPr>
          <a:xfrm>
            <a:off x="864974" y="1235855"/>
            <a:ext cx="4760912" cy="2786175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E5E63B6D-3CFE-08B5-A592-18EE1D3F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306" y="1235855"/>
            <a:ext cx="4267851" cy="2786175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D86E2D-1B76-6102-59DE-5264AA3540CA}"/>
              </a:ext>
            </a:extLst>
          </p:cNvPr>
          <p:cNvSpPr txBox="1"/>
          <p:nvPr/>
        </p:nvSpPr>
        <p:spPr>
          <a:xfrm>
            <a:off x="2805195" y="4102754"/>
            <a:ext cx="10383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[</a:t>
            </a:r>
            <a:r>
              <a:rPr lang="ko-KR" altLang="en-US" sz="1500"/>
              <a:t>예제</a:t>
            </a:r>
            <a:r>
              <a:rPr lang="en-US" altLang="ko-KR" sz="1500"/>
              <a:t>1]</a:t>
            </a:r>
            <a:endParaRPr lang="ko-KR" altLang="en-US" sz="15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2C089-EDE3-10F9-C1DB-CDF50F552F03}"/>
              </a:ext>
            </a:extLst>
          </p:cNvPr>
          <p:cNvSpPr txBox="1"/>
          <p:nvPr/>
        </p:nvSpPr>
        <p:spPr>
          <a:xfrm>
            <a:off x="8399757" y="4044481"/>
            <a:ext cx="10383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[</a:t>
            </a:r>
            <a:r>
              <a:rPr lang="ko-KR" altLang="en-US" sz="1500"/>
              <a:t>예제</a:t>
            </a:r>
            <a:r>
              <a:rPr lang="en-US" altLang="ko-KR" sz="1500"/>
              <a:t>2]</a:t>
            </a:r>
            <a:endParaRPr lang="ko-KR" altLang="en-US" sz="1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0C6204-5EE8-7D36-F7C7-CCDD2F08701E}"/>
              </a:ext>
            </a:extLst>
          </p:cNvPr>
          <p:cNvSpPr txBox="1"/>
          <p:nvPr/>
        </p:nvSpPr>
        <p:spPr>
          <a:xfrm>
            <a:off x="864973" y="4448370"/>
            <a:ext cx="103403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올바른 데이터 관리를 위해서는 행이 아닌 열 중심으로 데이터를 정리해야 한다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 (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즉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가로로 데이 터를 쌓아나가는 것이 아니라 세로로 데이터를 쌓아야  함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kern="0" spc="-100">
              <a:solidFill>
                <a:srgbClr val="000000"/>
              </a:solidFill>
              <a:effectLst/>
              <a:latin typeface="-윤명조120"/>
              <a:ea typeface="-윤명조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올바른 데이터 관리가 선행되어야 데이터에 대한 시각화 및 분석이 용이하다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000" kern="0" spc="-50">
              <a:solidFill>
                <a:srgbClr val="000000"/>
              </a:solidFill>
              <a:effectLst/>
              <a:latin typeface="-윤명조120"/>
              <a:ea typeface="-윤명조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[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예제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1]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의 테이블은 데이터가 가로로 계속 이어진 형태로 구성되어 있고 비어있는 값과 불필요한 행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/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열이 뒤섞여 시각화 및 분석에 적합하지 않은 자료임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 Power BI Desktop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을 통해 제대로 된 데이터 시각화를 하기 위해서는 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[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예제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2]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의 테이블 형태로 변환해야 한다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휴먼고딕"/>
            </a:endParaRPr>
          </a:p>
        </p:txBody>
      </p:sp>
    </p:spTree>
    <p:extLst>
      <p:ext uri="{BB962C8B-B14F-4D97-AF65-F5344CB8AC3E}">
        <p14:creationId xmlns:p14="http://schemas.microsoft.com/office/powerpoint/2010/main" val="849887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7DB5A2-1260-6812-60D5-92F9DDA617DD}"/>
              </a:ext>
            </a:extLst>
          </p:cNvPr>
          <p:cNvSpPr txBox="1"/>
          <p:nvPr/>
        </p:nvSpPr>
        <p:spPr>
          <a:xfrm>
            <a:off x="1162118" y="1553306"/>
            <a:ext cx="8265345" cy="517064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첫 행을 머리글로 사용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행</a:t>
            </a:r>
            <a:r>
              <a:rPr lang="en-US" altLang="ko-KR" sz="20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/</a:t>
            </a:r>
            <a:r>
              <a:rPr lang="ko-KR" altLang="en-US" sz="20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열 제거</a:t>
            </a:r>
            <a:endParaRPr lang="en-US" altLang="ko-KR" sz="20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값 채우기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열 피벗 해제</a:t>
            </a:r>
            <a:endParaRPr lang="en-US" altLang="ko-KR" sz="20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형식 변경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날짜 추출</a:t>
            </a:r>
            <a:endParaRPr lang="en-US" altLang="ko-KR" sz="20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열 병합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분할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20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sz="20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8.   </a:t>
            </a:r>
            <a:r>
              <a:rPr lang="ko-KR" altLang="en-US" sz="20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값 바꾸기</a:t>
            </a:r>
            <a:endParaRPr lang="en-US" altLang="ko-KR" sz="20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9.  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조건열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10.  </a:t>
            </a:r>
            <a:r>
              <a:rPr lang="ko-KR" altLang="en-US" sz="20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예제의 열</a:t>
            </a:r>
            <a:endParaRPr lang="en-US" altLang="ko-KR" sz="20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11. 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쿼리 그룹화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12.  </a:t>
            </a:r>
            <a:r>
              <a:rPr lang="ko-KR" altLang="en-US" sz="20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쿼리 추가</a:t>
            </a:r>
            <a:r>
              <a:rPr lang="en-US" altLang="ko-KR" sz="20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/</a:t>
            </a:r>
            <a:r>
              <a:rPr lang="ko-KR" altLang="en-US" sz="20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병합</a:t>
            </a:r>
            <a:endParaRPr lang="en-US" altLang="ko-KR" sz="20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13.  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 지정 열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FA8B5-115C-F242-3E9F-D9894F0029A8}"/>
              </a:ext>
            </a:extLst>
          </p:cNvPr>
          <p:cNvSpPr txBox="1"/>
          <p:nvPr/>
        </p:nvSpPr>
        <p:spPr>
          <a:xfrm>
            <a:off x="864973" y="709782"/>
            <a:ext cx="64590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/>
              <a:t>Power Query </a:t>
            </a:r>
            <a:r>
              <a:rPr lang="ko-KR" altLang="en-US" sz="3000"/>
              <a:t>편집기 데이터 변환</a:t>
            </a:r>
          </a:p>
        </p:txBody>
      </p:sp>
    </p:spTree>
    <p:extLst>
      <p:ext uri="{BB962C8B-B14F-4D97-AF65-F5344CB8AC3E}">
        <p14:creationId xmlns:p14="http://schemas.microsoft.com/office/powerpoint/2010/main" val="125318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678553" y="982109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/>
              <a:t>데이터 형식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737687" y="1746401"/>
            <a:ext cx="10830458" cy="3474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데이터를 로드할 때 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Power BI Desktop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은 원본 열의 데이터 형식을 더 효율적인 스토리지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     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계산 및 데이터 시각화를 지원할 수 있는 데이터 형식으로 변환한다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altLang="ko-KR" sz="2000" b="0" i="0">
              <a:solidFill>
                <a:srgbClr val="171717"/>
              </a:solidFill>
              <a:effectLst/>
              <a:latin typeface="+mj-lt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일부 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DAX 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함수에는 특정 데이터 형식 요구 사항이 있기 때문에 이 개념은 중요하다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예를    들어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DAX 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함수에서 날짜 데이터 형식이 필요한데 열의 데이터 형식은 텍스트인 경우 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DAX 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함수가 제대로 작동하지 않는다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따라서 열에 정확한 데이터 형식을 확보하는 것이 중요하다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Power BI Desktop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에서는 파워 쿼리 편집기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데이터 보기 또는 보고서 보기의 열 데이터 형식을 결정하고 지정할 수 있다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706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DD1BD7-E7FD-46B9-A122-61F6825190CA}"/>
              </a:ext>
            </a:extLst>
          </p:cNvPr>
          <p:cNvSpPr txBox="1"/>
          <p:nvPr/>
        </p:nvSpPr>
        <p:spPr>
          <a:xfrm>
            <a:off x="582604" y="1117879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ABDCF-32EF-48CD-A7BC-EE5FBA102C52}"/>
              </a:ext>
            </a:extLst>
          </p:cNvPr>
          <p:cNvSpPr txBox="1"/>
          <p:nvPr/>
        </p:nvSpPr>
        <p:spPr>
          <a:xfrm>
            <a:off x="737955" y="1907059"/>
            <a:ext cx="101976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/>
              <a:t>변화와 혁신의 중심에는 항상 데이터가 존재</a:t>
            </a:r>
            <a:endParaRPr lang="en-US" altLang="ko-KR" sz="200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sz="200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/>
              <a:t>현재 우리는 대량의 데이터를 빠르게 수집하고</a:t>
            </a:r>
            <a:r>
              <a:rPr lang="en-US" altLang="ko-KR" sz="2000"/>
              <a:t>, </a:t>
            </a:r>
            <a:r>
              <a:rPr lang="ko-KR" altLang="en-US" sz="2000"/>
              <a:t>분석하며</a:t>
            </a:r>
            <a:r>
              <a:rPr lang="en-US" altLang="ko-KR" sz="2000"/>
              <a:t>, </a:t>
            </a:r>
            <a:r>
              <a:rPr lang="ko-KR" altLang="en-US" sz="2000"/>
              <a:t>통찰력 있는 결론을 도출할 수 있는 시대</a:t>
            </a:r>
            <a:r>
              <a:rPr lang="en-US" altLang="ko-KR" sz="2000"/>
              <a:t>, </a:t>
            </a:r>
            <a:r>
              <a:rPr lang="ko-KR" altLang="en-US" sz="2000"/>
              <a:t>즉 ‘데이터 시대에 살고 있음</a:t>
            </a:r>
            <a:r>
              <a:rPr lang="en-US" altLang="ko-KR" sz="2000"/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sz="200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/>
              <a:t>이런 환경에서 데이터를 관리하고 분석하는 능력은 점점 더 중요해지고 있으며</a:t>
            </a:r>
            <a:r>
              <a:rPr lang="en-US" altLang="ko-KR" sz="2000"/>
              <a:t>, </a:t>
            </a:r>
            <a:r>
              <a:rPr lang="ko-KR" altLang="en-US" sz="2000"/>
              <a:t>이러한 요구를 충 족시키기 위해 많은 사람들이 데이터 분석 및 시각화 도구를 사용</a:t>
            </a:r>
            <a:endParaRPr lang="en-US" altLang="ko-KR" sz="200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/>
              <a:t>그중에서도 </a:t>
            </a:r>
            <a:r>
              <a:rPr lang="en-US" altLang="ko-KR" sz="2000"/>
              <a:t>Microsoft</a:t>
            </a:r>
            <a:r>
              <a:rPr lang="ko-KR" altLang="en-US" sz="2000"/>
              <a:t>의 </a:t>
            </a:r>
            <a:r>
              <a:rPr lang="en-US" altLang="ko-KR" sz="2000"/>
              <a:t>Power BI</a:t>
            </a:r>
            <a:r>
              <a:rPr lang="ko-KR" altLang="en-US" sz="2000"/>
              <a:t>는 대표적인 도구 중 하나</a:t>
            </a:r>
            <a:endParaRPr lang="en-US" altLang="ko-KR" sz="200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000"/>
              <a:t>Power BI</a:t>
            </a:r>
            <a:r>
              <a:rPr lang="ko-KR" altLang="en-US" sz="2000"/>
              <a:t>는 풍부한 시각화 기능</a:t>
            </a:r>
            <a:r>
              <a:rPr lang="en-US" altLang="ko-KR" sz="2000"/>
              <a:t>, </a:t>
            </a:r>
            <a:r>
              <a:rPr lang="ko-KR" altLang="en-US" sz="2000"/>
              <a:t>직관적인 사용자 인터페이스</a:t>
            </a:r>
            <a:r>
              <a:rPr lang="en-US" altLang="ko-KR" sz="2000"/>
              <a:t>, </a:t>
            </a:r>
            <a:r>
              <a:rPr lang="ko-KR" altLang="en-US" sz="2000"/>
              <a:t>그리고 </a:t>
            </a:r>
            <a:r>
              <a:rPr lang="en-US" altLang="ko-KR" sz="2000"/>
              <a:t>Microsoft</a:t>
            </a:r>
            <a:r>
              <a:rPr lang="ko-KR" altLang="en-US" sz="2000"/>
              <a:t>의 다른 제품군 과의 뛰어난 호환성을 통해 누구나 쉽게 데이터 분석을 수행하고 그 결과를 공유할 수 있다</a:t>
            </a:r>
            <a:r>
              <a:rPr lang="en-US" altLang="ko-KR" sz="2000"/>
              <a:t>. </a:t>
            </a:r>
            <a:r>
              <a:rPr lang="ko-KR" altLang="en-US" sz="2000"/>
              <a:t>이는 비즈니스 인텔리전스</a:t>
            </a:r>
            <a:r>
              <a:rPr lang="en-US" altLang="ko-KR" sz="2000"/>
              <a:t>(BI)</a:t>
            </a:r>
            <a:r>
              <a:rPr lang="ko-KR" altLang="en-US" sz="2000"/>
              <a:t>를 보다 접근하기 쉽게 만들어주는 중요한 역할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201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769779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/>
              <a:t>데이터 형식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473404"/>
            <a:ext cx="10830458" cy="495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000" b="0">
                <a:solidFill>
                  <a:srgbClr val="0070C0"/>
                </a:solidFill>
                <a:effectLst/>
                <a:latin typeface="+mj-lt"/>
              </a:rPr>
              <a:t>숫자</a:t>
            </a:r>
            <a:r>
              <a:rPr lang="en-US" altLang="ko-KR" sz="2000" b="0">
                <a:solidFill>
                  <a:srgbClr val="171717"/>
                </a:solidFill>
                <a:effectLst/>
                <a:latin typeface="+mj-lt"/>
              </a:rPr>
              <a:t>: </a:t>
            </a:r>
            <a:r>
              <a:rPr lang="ko-KR" altLang="en-US" sz="2000" b="0">
                <a:solidFill>
                  <a:srgbClr val="171717"/>
                </a:solidFill>
                <a:effectLst/>
                <a:latin typeface="+mj-lt"/>
              </a:rPr>
              <a:t>일반</a:t>
            </a:r>
            <a:r>
              <a:rPr lang="en-US" altLang="ko-KR" sz="2000" b="0">
                <a:solidFill>
                  <a:srgbClr val="171717"/>
                </a:solidFill>
                <a:effectLst/>
                <a:latin typeface="+mj-lt"/>
              </a:rPr>
              <a:t>, </a:t>
            </a:r>
            <a:r>
              <a:rPr lang="ko-KR" altLang="en-US" sz="2000" b="0">
                <a:solidFill>
                  <a:srgbClr val="171717"/>
                </a:solidFill>
                <a:effectLst/>
                <a:latin typeface="+mj-lt"/>
              </a:rPr>
              <a:t>통화</a:t>
            </a:r>
            <a:r>
              <a:rPr lang="en-US" altLang="ko-KR" sz="2000" b="0">
                <a:solidFill>
                  <a:srgbClr val="171717"/>
                </a:solidFill>
                <a:effectLst/>
                <a:latin typeface="+mj-lt"/>
              </a:rPr>
              <a:t>, 10</a:t>
            </a:r>
            <a:r>
              <a:rPr lang="ko-KR" altLang="en-US" sz="2000" b="0">
                <a:solidFill>
                  <a:srgbClr val="171717"/>
                </a:solidFill>
                <a:effectLst/>
                <a:latin typeface="+mj-lt"/>
              </a:rPr>
              <a:t>진수</a:t>
            </a:r>
            <a:r>
              <a:rPr lang="en-US" altLang="ko-KR" sz="2000" b="0">
                <a:solidFill>
                  <a:srgbClr val="171717"/>
                </a:solidFill>
                <a:effectLst/>
                <a:latin typeface="+mj-lt"/>
              </a:rPr>
              <a:t>, </a:t>
            </a:r>
            <a:r>
              <a:rPr lang="ko-KR" altLang="en-US" sz="2000" b="0">
                <a:solidFill>
                  <a:srgbClr val="171717"/>
                </a:solidFill>
                <a:effectLst/>
                <a:latin typeface="+mj-lt"/>
              </a:rPr>
              <a:t>정수</a:t>
            </a:r>
            <a:r>
              <a:rPr lang="en-US" altLang="ko-KR" sz="2000" b="0">
                <a:solidFill>
                  <a:srgbClr val="171717"/>
                </a:solidFill>
                <a:effectLst/>
                <a:latin typeface="+mj-lt"/>
              </a:rPr>
              <a:t>, </a:t>
            </a:r>
            <a:r>
              <a:rPr lang="ko-KR" altLang="en-US" sz="2000" b="0">
                <a:solidFill>
                  <a:srgbClr val="171717"/>
                </a:solidFill>
                <a:effectLst/>
                <a:latin typeface="+mj-lt"/>
              </a:rPr>
              <a:t>백분율</a:t>
            </a:r>
            <a:r>
              <a:rPr lang="en-US" altLang="ko-KR" sz="2000" b="0">
                <a:solidFill>
                  <a:srgbClr val="171717"/>
                </a:solidFill>
                <a:effectLst/>
                <a:latin typeface="+mj-lt"/>
              </a:rPr>
              <a:t>, </a:t>
            </a:r>
            <a:r>
              <a:rPr lang="ko-KR" altLang="en-US" sz="2000" b="0">
                <a:solidFill>
                  <a:srgbClr val="171717"/>
                </a:solidFill>
                <a:effectLst/>
                <a:latin typeface="+mj-lt"/>
              </a:rPr>
              <a:t>지수 </a:t>
            </a:r>
            <a:endParaRPr lang="en-US" altLang="ko-KR" sz="2000" b="0">
              <a:solidFill>
                <a:srgbClr val="171717"/>
              </a:solidFill>
              <a:effectLst/>
              <a:latin typeface="+mj-lt"/>
            </a:endParaRPr>
          </a:p>
          <a:p>
            <a:pPr marL="914400" lvl="1" indent="-457200" algn="just" fontAlgn="base">
              <a:lnSpc>
                <a:spcPct val="160000"/>
              </a:lnSpc>
              <a:buFont typeface="+mj-lt"/>
              <a:buAutoNum type="arabicParenR"/>
            </a:pPr>
            <a:r>
              <a:rPr lang="en-US" altLang="ko-KR" sz="2000">
                <a:solidFill>
                  <a:srgbClr val="171717"/>
                </a:solidFill>
                <a:latin typeface="+mj-lt"/>
              </a:rPr>
              <a:t>10</a:t>
            </a:r>
            <a:r>
              <a:rPr lang="ko-KR" altLang="en-US" sz="2000">
                <a:solidFill>
                  <a:srgbClr val="171717"/>
                </a:solidFill>
                <a:latin typeface="+mj-lt"/>
              </a:rPr>
              <a:t>진수 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- 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64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비트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(8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바이트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부동 소수점 숫자를 나타냄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가장 일반적인 숫자 형식</a:t>
            </a:r>
            <a:endParaRPr lang="en-US" altLang="ko-KR" sz="2000" b="0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914400" lvl="1" indent="-457200" algn="just" fontAlgn="base">
              <a:lnSpc>
                <a:spcPct val="160000"/>
              </a:lnSpc>
              <a:buFont typeface="+mj-lt"/>
              <a:buAutoNum type="arabicParenR"/>
            </a:pP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고정 </a:t>
            </a: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10</a:t>
            </a: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진수 </a:t>
            </a: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- 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소수 구분 기호의 고정 위치가 있으며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소수 구분 기호는 항상 오른쪽 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4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자리이며 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19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개의 숫자가 허용된다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914400" lvl="1" indent="-457200" algn="just" fontAlgn="base">
              <a:lnSpc>
                <a:spcPct val="160000"/>
              </a:lnSpc>
              <a:buFont typeface="+mj-lt"/>
              <a:buAutoNum type="arabicParenR"/>
            </a:pPr>
            <a:r>
              <a:rPr lang="ko-KR" altLang="en-US" sz="200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정수 </a:t>
            </a:r>
            <a:r>
              <a:rPr lang="en-US" altLang="ko-KR" sz="200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- 64</a:t>
            </a:r>
            <a:r>
              <a:rPr lang="ko-KR" altLang="en-US" sz="200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비트</a:t>
            </a:r>
            <a:r>
              <a:rPr lang="en-US" altLang="ko-KR" sz="200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(8</a:t>
            </a:r>
            <a:r>
              <a:rPr lang="ko-KR" altLang="en-US" sz="200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바이트</a:t>
            </a:r>
            <a:r>
              <a:rPr lang="en-US" altLang="ko-KR" sz="200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) </a:t>
            </a:r>
            <a:r>
              <a:rPr lang="ko-KR" altLang="en-US" sz="200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정수 값을 나타낸다</a:t>
            </a:r>
            <a:r>
              <a:rPr lang="en-US" altLang="ko-KR" sz="200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ko-KR" altLang="en-US" sz="200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정수이기 때문에 소수점 오른쪽에 자리가 없다</a:t>
            </a:r>
            <a:r>
              <a:rPr lang="en-US" altLang="ko-KR" sz="200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altLang="ko-KR" sz="2000">
              <a:solidFill>
                <a:srgbClr val="171717"/>
              </a:solidFill>
              <a:latin typeface="+mj-lt"/>
            </a:endParaRP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000">
                <a:solidFill>
                  <a:srgbClr val="0070C0"/>
                </a:solidFill>
                <a:latin typeface="+mj-lt"/>
              </a:rPr>
              <a:t>날짜</a:t>
            </a:r>
            <a:r>
              <a:rPr lang="en-US" altLang="ko-KR" sz="2000">
                <a:solidFill>
                  <a:srgbClr val="0070C0"/>
                </a:solidFill>
                <a:latin typeface="+mj-lt"/>
              </a:rPr>
              <a:t>/</a:t>
            </a:r>
            <a:r>
              <a:rPr lang="ko-KR" altLang="en-US" sz="2000">
                <a:solidFill>
                  <a:srgbClr val="0070C0"/>
                </a:solidFill>
                <a:latin typeface="+mj-lt"/>
              </a:rPr>
              <a:t>시간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: </a:t>
            </a:r>
            <a:r>
              <a:rPr lang="ko-KR" altLang="en-US" sz="200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날짜 및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시간 값을 나타낸다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 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내부적으로 날짜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/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시간 값은 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10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진수 숫자 형식으로 저장된다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  <a:endParaRPr lang="en-US" altLang="ko-KR" sz="2000">
              <a:solidFill>
                <a:srgbClr val="171717"/>
              </a:solidFill>
              <a:latin typeface="+mj-lt"/>
            </a:endParaRP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000">
                <a:solidFill>
                  <a:srgbClr val="0070C0"/>
                </a:solidFill>
                <a:latin typeface="+mj-lt"/>
              </a:rPr>
              <a:t>텍스트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: </a:t>
            </a:r>
            <a:r>
              <a:rPr lang="ko-KR" altLang="en-US" sz="2000">
                <a:solidFill>
                  <a:srgbClr val="171717"/>
                </a:solidFill>
                <a:latin typeface="+mj-lt"/>
              </a:rPr>
              <a:t>유니코드 문자로 문자열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, </a:t>
            </a:r>
            <a:r>
              <a:rPr lang="ko-KR" altLang="en-US" sz="2000">
                <a:solidFill>
                  <a:srgbClr val="171717"/>
                </a:solidFill>
                <a:latin typeface="+mj-lt"/>
              </a:rPr>
              <a:t>숫자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, </a:t>
            </a:r>
            <a:r>
              <a:rPr lang="ko-KR" altLang="en-US" sz="2000">
                <a:solidFill>
                  <a:srgbClr val="171717"/>
                </a:solidFill>
                <a:latin typeface="+mj-lt"/>
              </a:rPr>
              <a:t>날짜일 수 있다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.</a:t>
            </a: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000" b="0">
                <a:solidFill>
                  <a:srgbClr val="0070C0"/>
                </a:solidFill>
                <a:effectLst/>
                <a:latin typeface="+mj-lt"/>
              </a:rPr>
              <a:t>논리</a:t>
            </a:r>
            <a:r>
              <a:rPr lang="en-US" altLang="ko-KR" sz="2000" b="0">
                <a:solidFill>
                  <a:srgbClr val="171717"/>
                </a:solidFill>
                <a:effectLst/>
                <a:latin typeface="+mj-lt"/>
              </a:rPr>
              <a:t>: 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True 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또는 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False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의 부울 값</a:t>
            </a:r>
            <a:endParaRPr lang="en-US" altLang="ko-KR" sz="2000" b="0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20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769779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/>
              <a:t>데이터 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473404"/>
            <a:ext cx="10830458" cy="519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관계 설정 및 편집</a:t>
            </a:r>
            <a:endParaRPr lang="en-US" altLang="ko-KR" sz="200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38AE0-0D83-108E-9CE4-F639B74F2B61}"/>
              </a:ext>
            </a:extLst>
          </p:cNvPr>
          <p:cNvSpPr txBox="1"/>
          <p:nvPr/>
        </p:nvSpPr>
        <p:spPr>
          <a:xfrm>
            <a:off x="1033839" y="2139138"/>
            <a:ext cx="6094476" cy="47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>
                <a:solidFill>
                  <a:srgbClr val="171717"/>
                </a:solidFill>
                <a:latin typeface="Segoe UI" panose="020B0502040204020203" pitchFamily="34" charset="0"/>
              </a:rPr>
              <a:t>데이터 모델은 차원 테이블과 팩트 테이블로 구성됨</a:t>
            </a:r>
            <a:endParaRPr lang="en-US" altLang="ko-KR" sz="180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24AF8AC-AD92-4779-87A9-CB1D72FE7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77" y="2685891"/>
            <a:ext cx="8774811" cy="362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1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769779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/>
              <a:t>데이터 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473404"/>
            <a:ext cx="10830458" cy="519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관계 설정 및 편집</a:t>
            </a:r>
            <a:endParaRPr lang="en-US" altLang="ko-KR" sz="200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38AE0-0D83-108E-9CE4-F639B74F2B61}"/>
              </a:ext>
            </a:extLst>
          </p:cNvPr>
          <p:cNvSpPr txBox="1"/>
          <p:nvPr/>
        </p:nvSpPr>
        <p:spPr>
          <a:xfrm>
            <a:off x="1048795" y="1992777"/>
            <a:ext cx="10094409" cy="1363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>
                <a:solidFill>
                  <a:srgbClr val="171717"/>
                </a:solidFill>
                <a:latin typeface="Segoe UI" panose="020B0502040204020203" pitchFamily="34" charset="0"/>
              </a:rPr>
              <a:t>두 테이블을 연결하는 팩트 테이블의 열을 외래키</a:t>
            </a:r>
            <a:r>
              <a:rPr lang="en-US" altLang="ko-KR" sz="1800">
                <a:solidFill>
                  <a:srgbClr val="171717"/>
                </a:solidFill>
                <a:latin typeface="Segoe UI" panose="020B0502040204020203" pitchFamily="34" charset="0"/>
              </a:rPr>
              <a:t>, </a:t>
            </a:r>
            <a:r>
              <a:rPr lang="ko-KR" altLang="en-US" sz="1800">
                <a:solidFill>
                  <a:srgbClr val="171717"/>
                </a:solidFill>
                <a:latin typeface="Segoe UI" panose="020B0502040204020203" pitchFamily="34" charset="0"/>
              </a:rPr>
              <a:t>차원 테이블의 열을 기본키라고 한다</a:t>
            </a:r>
            <a:r>
              <a:rPr lang="en-US" altLang="ko-KR" sz="1800">
                <a:solidFill>
                  <a:srgbClr val="171717"/>
                </a:solidFill>
                <a:latin typeface="Segoe UI" panose="020B0502040204020203" pitchFamily="34" charset="0"/>
              </a:rPr>
              <a:t>.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171717"/>
                </a:solidFill>
                <a:latin typeface="Segoe UI" panose="020B0502040204020203" pitchFamily="34" charset="0"/>
              </a:rPr>
              <a:t>외래키는 데이터가 여러 행에 중복되어 나타나며</a:t>
            </a:r>
            <a:r>
              <a:rPr lang="en-US" altLang="ko-KR">
                <a:solidFill>
                  <a:srgbClr val="171717"/>
                </a:solidFill>
                <a:latin typeface="Segoe UI" panose="020B0502040204020203" pitchFamily="34" charset="0"/>
              </a:rPr>
              <a:t>, </a:t>
            </a:r>
            <a:r>
              <a:rPr lang="ko-KR" altLang="en-US">
                <a:solidFill>
                  <a:srgbClr val="171717"/>
                </a:solidFill>
                <a:latin typeface="Segoe UI" panose="020B0502040204020203" pitchFamily="34" charset="0"/>
              </a:rPr>
              <a:t>기본키는 중복되지 않는 유일한 값을 가지는 열로 각 행은 중복이 없는 고유의 데이터로 이루어져 있음</a:t>
            </a:r>
            <a:r>
              <a:rPr lang="en-US" altLang="ko-KR">
                <a:solidFill>
                  <a:srgbClr val="171717"/>
                </a:solidFill>
                <a:latin typeface="Segoe UI" panose="020B0502040204020203" pitchFamily="34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F2227D-2BF8-8261-34AC-FE3D27C86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76" y="3502222"/>
            <a:ext cx="8592941" cy="2541797"/>
          </a:xfrm>
          <a:prstGeom prst="rect">
            <a:avLst/>
          </a:prstGeom>
          <a:noFill/>
          <a:ln w="3175" cap="rnd">
            <a:solidFill>
              <a:schemeClr val="bg2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409563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769779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/>
              <a:t>데이터 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473404"/>
            <a:ext cx="10830458" cy="519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관계 설정 및 편집</a:t>
            </a:r>
            <a:endParaRPr lang="en-US" altLang="ko-KR" sz="200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1142BF4A-47B3-7006-BD0B-1AC83E96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75" y="2259478"/>
            <a:ext cx="5171625" cy="2623044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A12E7EA3-481F-0190-844D-972AB7E9D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38" y="2263258"/>
            <a:ext cx="4372558" cy="2619263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438748-3B72-845F-21F7-8EB4E62B4C86}"/>
              </a:ext>
            </a:extLst>
          </p:cNvPr>
          <p:cNvSpPr txBox="1"/>
          <p:nvPr/>
        </p:nvSpPr>
        <p:spPr>
          <a:xfrm>
            <a:off x="1682496" y="5064640"/>
            <a:ext cx="2862072" cy="483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39700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[예제 1]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D3F325-1CBE-A2AD-11C2-D340C14C1C12}"/>
              </a:ext>
            </a:extLst>
          </p:cNvPr>
          <p:cNvSpPr txBox="1"/>
          <p:nvPr/>
        </p:nvSpPr>
        <p:spPr>
          <a:xfrm>
            <a:off x="7110984" y="5064639"/>
            <a:ext cx="2862072" cy="483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39700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[예제 2]</a:t>
            </a:r>
          </a:p>
        </p:txBody>
      </p:sp>
    </p:spTree>
    <p:extLst>
      <p:ext uri="{BB962C8B-B14F-4D97-AF65-F5344CB8AC3E}">
        <p14:creationId xmlns:p14="http://schemas.microsoft.com/office/powerpoint/2010/main" val="12278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769779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/>
              <a:t>데이터 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473404"/>
            <a:ext cx="10830458" cy="3035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1.1 </a:t>
            </a: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자동 검색으로 관계 설정</a:t>
            </a:r>
            <a:endParaRPr lang="en-US" altLang="ko-KR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1.2 </a:t>
            </a: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수동으로 관계 설정</a:t>
            </a:r>
            <a:endParaRPr lang="en-US" altLang="ko-KR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1.3 </a:t>
            </a: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관계 편집 및 삭제</a:t>
            </a:r>
            <a:endParaRPr lang="en-US" altLang="ko-KR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1.4 </a:t>
            </a: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관계 설정 옵션</a:t>
            </a:r>
            <a:endParaRPr lang="en-US" altLang="ko-KR" sz="200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138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769779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/>
              <a:t>데이터 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542709"/>
            <a:ext cx="10830458" cy="3131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1.4 </a:t>
            </a: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관계 설정 옵션</a:t>
            </a:r>
            <a:endParaRPr lang="en-US" altLang="ko-KR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sz="15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>
                <a:solidFill>
                  <a:srgbClr val="0070C0"/>
                </a:solidFill>
                <a:latin typeface="Segoe UI" panose="020B0502040204020203" pitchFamily="34" charset="0"/>
              </a:rPr>
              <a:t>옵션</a:t>
            </a:r>
            <a:r>
              <a:rPr lang="en-US" altLang="ko-KR">
                <a:solidFill>
                  <a:srgbClr val="0070C0"/>
                </a:solidFill>
                <a:latin typeface="Segoe UI" panose="020B0502040204020203" pitchFamily="34" charset="0"/>
              </a:rPr>
              <a:t>1. </a:t>
            </a:r>
            <a:r>
              <a:rPr lang="ko-KR" altLang="en-US">
                <a:solidFill>
                  <a:srgbClr val="0070C0"/>
                </a:solidFill>
                <a:latin typeface="Segoe UI" panose="020B0502040204020203" pitchFamily="34" charset="0"/>
              </a:rPr>
              <a:t>카디널리티</a:t>
            </a:r>
            <a:endParaRPr lang="en-US" altLang="ko-KR">
              <a:solidFill>
                <a:srgbClr val="0070C0"/>
              </a:solidFill>
              <a:latin typeface="Segoe UI" panose="020B0502040204020203" pitchFamily="34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카디널리티는 열 또는 필드의 고유 값이 존재하는 방식을 의미하며 옵션으로 일대다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(1:*),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다대일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(*:1),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일대일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(1:1),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다대다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(*:*)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가  있다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여기서 일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(1)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은 고유의 값을 의미하고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(*)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는 중복 값을 의미한다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</a:p>
          <a:p>
            <a:pPr algn="just" fontAlgn="base">
              <a:lnSpc>
                <a:spcPct val="150000"/>
              </a:lnSpc>
            </a:pPr>
            <a:endParaRPr lang="en-US" altLang="ko-KR" sz="500" kern="0" spc="-100">
              <a:solidFill>
                <a:srgbClr val="000000"/>
              </a:solidFill>
              <a:effectLst/>
              <a:latin typeface="-윤고딕140"/>
              <a:ea typeface="-윤고딕140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kern="0" spc="-100">
                <a:solidFill>
                  <a:srgbClr val="000000"/>
                </a:solidFill>
                <a:latin typeface="-윤고딕140"/>
              </a:rPr>
              <a:t>1)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일대다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(1:*)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와 다대일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(*:1)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의 관계는 한 테이블의 필드는 중복된 값을 가지고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다른 테이블의 필드는 중복된 값을 가질 수 없는 고유의 값만 가지는 관계를 말함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sz="200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10252EA1-32F8-1C32-0863-CB88EDA71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77" y="4336495"/>
            <a:ext cx="4415701" cy="1957592"/>
          </a:xfrm>
          <a:prstGeom prst="rect">
            <a:avLst/>
          </a:prstGeom>
          <a:noFill/>
          <a:ln w="3175" cap="rnd">
            <a:solidFill>
              <a:srgbClr val="BBBBBB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153601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769779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/>
              <a:t>데이터 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542709"/>
            <a:ext cx="10693043" cy="2478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1.4 </a:t>
            </a: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관계 설정 옵션</a:t>
            </a:r>
            <a:endParaRPr lang="en-US" altLang="ko-KR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sz="15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>
                <a:solidFill>
                  <a:srgbClr val="0070C0"/>
                </a:solidFill>
                <a:latin typeface="Segoe UI" panose="020B0502040204020203" pitchFamily="34" charset="0"/>
              </a:rPr>
              <a:t>옵션</a:t>
            </a:r>
            <a:r>
              <a:rPr lang="en-US" altLang="ko-KR">
                <a:solidFill>
                  <a:srgbClr val="0070C0"/>
                </a:solidFill>
                <a:latin typeface="Segoe UI" panose="020B0502040204020203" pitchFamily="34" charset="0"/>
              </a:rPr>
              <a:t>1. </a:t>
            </a:r>
            <a:r>
              <a:rPr lang="ko-KR" altLang="en-US">
                <a:solidFill>
                  <a:srgbClr val="0070C0"/>
                </a:solidFill>
                <a:latin typeface="Segoe UI" panose="020B0502040204020203" pitchFamily="34" charset="0"/>
              </a:rPr>
              <a:t>카디널리티</a:t>
            </a:r>
            <a:endParaRPr lang="en-US" altLang="ko-KR">
              <a:solidFill>
                <a:srgbClr val="0070C0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>
              <a:solidFill>
                <a:srgbClr val="0070C0"/>
              </a:solidFill>
              <a:latin typeface="Segoe UI" panose="020B0502040204020203" pitchFamily="34" charset="0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2)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일대일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(1:1)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관계는 두 테이블의 필드가 중복없이 고유한 값을 가지는 관계를 말함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endParaRPr lang="ko-KR" altLang="en-US" sz="5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3)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다대다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(*:*)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관계는 두 테이블의 필드가 중복된 값을 가지는 관계를 말한다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해당 관계는 거의 사용되지 않으며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의도치 않은 에러를 발생시킬 수 있으므로 꼭 필요한 경우가 아니라면 사용을 제한하는 것을 권장함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</a:t>
            </a:r>
            <a:endParaRPr lang="en-US" altLang="ko-KR" sz="2000">
              <a:solidFill>
                <a:srgbClr val="171717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563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769779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/>
              <a:t>데이터 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542709"/>
            <a:ext cx="10693043" cy="440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1.4 </a:t>
            </a: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관계 설정 옵션</a:t>
            </a:r>
            <a:endParaRPr lang="en-US" altLang="ko-KR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sz="15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>
                <a:solidFill>
                  <a:srgbClr val="0070C0"/>
                </a:solidFill>
                <a:latin typeface="Segoe UI" panose="020B0502040204020203" pitchFamily="34" charset="0"/>
              </a:rPr>
              <a:t>옵션</a:t>
            </a:r>
            <a:r>
              <a:rPr lang="en-US" altLang="ko-KR">
                <a:solidFill>
                  <a:srgbClr val="0070C0"/>
                </a:solidFill>
                <a:latin typeface="Segoe UI" panose="020B0502040204020203" pitchFamily="34" charset="0"/>
              </a:rPr>
              <a:t>2. </a:t>
            </a:r>
            <a:r>
              <a:rPr lang="ko-KR" altLang="en-US">
                <a:solidFill>
                  <a:srgbClr val="0070C0"/>
                </a:solidFill>
                <a:latin typeface="Segoe UI" panose="020B0502040204020203" pitchFamily="34" charset="0"/>
              </a:rPr>
              <a:t>크로스 필터 방향</a:t>
            </a:r>
            <a:endParaRPr lang="en-US" altLang="ko-KR">
              <a:solidFill>
                <a:srgbClr val="0070C0"/>
              </a:solidFill>
              <a:latin typeface="Segoe UI" panose="020B0502040204020203" pitchFamily="34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크로스 필터 방향은 데이터의 필터가 흐르는 방향을 의미하며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크로스 필터 방향 설정에 따라 시각화가 달라질 수 있다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옵션으로는 단일과 모두가 있고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단일은 단방향을 의미하며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모두는 양방향을 의미합니다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</a:p>
          <a:p>
            <a:pPr algn="just" fontAlgn="base">
              <a:lnSpc>
                <a:spcPct val="150000"/>
              </a:lnSpc>
            </a:pPr>
            <a:endParaRPr lang="en-US" altLang="ko-KR" sz="500" kern="0" spc="-100">
              <a:solidFill>
                <a:srgbClr val="000000"/>
              </a:solidFill>
              <a:effectLst/>
              <a:latin typeface="-윤고딕140"/>
              <a:ea typeface="-윤고딕140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1)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일대다 관계의 경우 크로스 필터 방향은 일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(1)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방향에서 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(*)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의 방향으로 단일 필터가 적용됩니다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단일 방향은 가장 일반적인 필터 방향으로 두 테이블의 필터링이 한쪽으로만 적용되는 것을 의미합니다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endParaRPr lang="ko-KR" altLang="en-US" sz="5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2) 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모두 방향은 두 테이블이 모두 단일 테이블인 것처럼 처리되는 것을 의미하며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테이블 관계의 다른 쪽에 있는 두 번째 관련 테이블에 필터 컨텍스트를 전파하여 필터를 적용할 수 있습니다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algn="just" fontAlgn="base">
              <a:lnSpc>
                <a:spcPct val="150000"/>
              </a:lnSpc>
            </a:pPr>
            <a:endParaRPr lang="en-US" altLang="ko-KR">
              <a:solidFill>
                <a:srgbClr val="0070C0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>
              <a:solidFill>
                <a:srgbClr val="0070C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73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769779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/>
              <a:t>데이터 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542709"/>
            <a:ext cx="10693043" cy="250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1.4 </a:t>
            </a: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관계 설정 옵션</a:t>
            </a:r>
            <a:endParaRPr lang="en-US" altLang="ko-KR" sz="2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sz="15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>
                <a:solidFill>
                  <a:srgbClr val="0070C0"/>
                </a:solidFill>
                <a:latin typeface="Segoe UI" panose="020B0502040204020203" pitchFamily="34" charset="0"/>
              </a:rPr>
              <a:t>옵션</a:t>
            </a:r>
            <a:r>
              <a:rPr lang="en-US" altLang="ko-KR">
                <a:solidFill>
                  <a:srgbClr val="0070C0"/>
                </a:solidFill>
                <a:latin typeface="Segoe UI" panose="020B0502040204020203" pitchFamily="34" charset="0"/>
              </a:rPr>
              <a:t>3. </a:t>
            </a:r>
            <a:r>
              <a:rPr lang="ko-KR" altLang="en-US">
                <a:solidFill>
                  <a:srgbClr val="0070C0"/>
                </a:solidFill>
                <a:latin typeface="Segoe UI" panose="020B0502040204020203" pitchFamily="34" charset="0"/>
              </a:rPr>
              <a:t>이 관계를 활성으로 만들기</a:t>
            </a:r>
            <a:endParaRPr lang="en-US" altLang="ko-KR">
              <a:solidFill>
                <a:srgbClr val="0070C0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>
              <a:solidFill>
                <a:srgbClr val="0070C0"/>
              </a:solidFill>
              <a:latin typeface="Segoe UI" panose="020B0502040204020203" pitchFamily="34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두 테이블 사이에는 하나의 관계만 활성화할 수 있습니다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2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개 이상의 관계를 설정하면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1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개의 관계만 활성화되며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그 외 나머지 관계는 비활성화 관계로 설정됩니다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비활성화된 관계는 관계선이 점선으로 표시되고 테이블 간의 관계가 적용되지 않습니다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  <a:endParaRPr lang="en-US" altLang="ko-KR">
              <a:solidFill>
                <a:srgbClr val="0070C0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00">
              <a:solidFill>
                <a:srgbClr val="0070C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543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769779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/>
              <a:t>데이터 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539052"/>
            <a:ext cx="10693043" cy="529375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rgbClr val="0070C0"/>
                </a:solidFill>
                <a:latin typeface="Segoe UI" panose="020B0502040204020203" pitchFamily="34" charset="0"/>
              </a:rPr>
              <a:t>2. </a:t>
            </a:r>
            <a:r>
              <a:rPr lang="ko-KR" altLang="en-US" sz="2000">
                <a:solidFill>
                  <a:srgbClr val="0070C0"/>
                </a:solidFill>
                <a:latin typeface="Segoe UI" panose="020B0502040204020203" pitchFamily="34" charset="0"/>
              </a:rPr>
              <a:t>테이블 및 필드 설정</a:t>
            </a:r>
            <a:endParaRPr lang="en-US" altLang="ko-KR" sz="2000">
              <a:solidFill>
                <a:srgbClr val="0070C0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sz="1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Segoe UI" panose="020B0502040204020203" pitchFamily="34" charset="0"/>
              </a:rPr>
              <a:t>2.1 </a:t>
            </a:r>
            <a:r>
              <a:rPr lang="ko-KR" altLang="en-US">
                <a:latin typeface="Segoe UI" panose="020B0502040204020203" pitchFamily="34" charset="0"/>
              </a:rPr>
              <a:t>테이블 이름 변경</a:t>
            </a:r>
            <a:endParaRPr lang="en-US" altLang="ko-KR"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Segoe UI" panose="020B0502040204020203" pitchFamily="34" charset="0"/>
              </a:rPr>
              <a:t>2.2 </a:t>
            </a:r>
            <a:r>
              <a:rPr lang="ko-KR" altLang="en-US">
                <a:latin typeface="Segoe UI" panose="020B0502040204020203" pitchFamily="34" charset="0"/>
              </a:rPr>
              <a:t>필드 이름 변경</a:t>
            </a:r>
            <a:endParaRPr lang="en-US" altLang="ko-KR"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Segoe UI" panose="020B0502040204020203" pitchFamily="34" charset="0"/>
              </a:rPr>
              <a:t>2.3 </a:t>
            </a:r>
            <a:r>
              <a:rPr lang="ko-KR" altLang="en-US">
                <a:latin typeface="Segoe UI" panose="020B0502040204020203" pitchFamily="34" charset="0"/>
              </a:rPr>
              <a:t>테이블 및 필드 삭제</a:t>
            </a:r>
            <a:endParaRPr lang="en-US" altLang="ko-KR"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Segoe UI" panose="020B0502040204020203" pitchFamily="34" charset="0"/>
              </a:rPr>
              <a:t>2.4 </a:t>
            </a:r>
            <a:r>
              <a:rPr lang="ko-KR" altLang="en-US">
                <a:latin typeface="Segoe UI" panose="020B0502040204020203" pitchFamily="34" charset="0"/>
              </a:rPr>
              <a:t>데이터 형식 변경 및 서식 지정</a:t>
            </a:r>
            <a:endParaRPr lang="en-US" altLang="ko-KR"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Segoe UI" panose="020B0502040204020203" pitchFamily="34" charset="0"/>
              </a:rPr>
              <a:t>2.5 </a:t>
            </a:r>
            <a:r>
              <a:rPr lang="ko-KR" altLang="en-US">
                <a:latin typeface="Segoe UI" panose="020B0502040204020203" pitchFamily="34" charset="0"/>
              </a:rPr>
              <a:t>데이터 범주</a:t>
            </a:r>
            <a:endParaRPr lang="en-US" altLang="ko-KR"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Segoe UI" panose="020B0502040204020203" pitchFamily="34" charset="0"/>
              </a:rPr>
              <a:t>2.6 </a:t>
            </a:r>
            <a:r>
              <a:rPr lang="ko-KR" altLang="en-US">
                <a:latin typeface="Segoe UI" panose="020B0502040204020203" pitchFamily="34" charset="0"/>
              </a:rPr>
              <a:t>데이터 정렬 및 필터</a:t>
            </a:r>
            <a:endParaRPr lang="en-US" altLang="ko-KR"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Segoe UI" panose="020B0502040204020203" pitchFamily="34" charset="0"/>
              </a:rPr>
              <a:t>2.7 </a:t>
            </a:r>
            <a:r>
              <a:rPr lang="ko-KR" altLang="en-US">
                <a:latin typeface="Segoe UI" panose="020B0502040204020203" pitchFamily="34" charset="0"/>
              </a:rPr>
              <a:t>열 기준 정렬</a:t>
            </a:r>
            <a:endParaRPr lang="en-US" altLang="ko-KR"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Segoe UI" panose="020B0502040204020203" pitchFamily="34" charset="0"/>
              </a:rPr>
              <a:t>2.8 </a:t>
            </a:r>
            <a:r>
              <a:rPr lang="ko-KR" altLang="en-US">
                <a:latin typeface="Segoe UI" panose="020B0502040204020203" pitchFamily="34" charset="0"/>
              </a:rPr>
              <a:t>데이터 그룹</a:t>
            </a:r>
            <a:endParaRPr lang="en-US" altLang="ko-KR"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Segoe UI" panose="020B0502040204020203" pitchFamily="34" charset="0"/>
              </a:rPr>
              <a:t>2.9 </a:t>
            </a:r>
            <a:r>
              <a:rPr lang="ko-KR" altLang="en-US">
                <a:latin typeface="Segoe UI" panose="020B0502040204020203" pitchFamily="34" charset="0"/>
              </a:rPr>
              <a:t>보고서 뷰에서 숨기기</a:t>
            </a:r>
            <a:endParaRPr lang="en-US" altLang="ko-KR"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000">
              <a:latin typeface="Segoe UI" panose="020B0502040204020203" pitchFamily="34" charset="0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sz="2000">
              <a:solidFill>
                <a:srgbClr val="0070C0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sz="2000">
              <a:solidFill>
                <a:srgbClr val="0070C0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2000">
                <a:solidFill>
                  <a:srgbClr val="0070C0"/>
                </a:solidFill>
                <a:latin typeface="Segoe UI" panose="020B0502040204020203" pitchFamily="34" charset="0"/>
              </a:rPr>
              <a:t>3. </a:t>
            </a:r>
            <a:r>
              <a:rPr lang="ko-KR" altLang="en-US" sz="2000">
                <a:solidFill>
                  <a:srgbClr val="0070C0"/>
                </a:solidFill>
                <a:latin typeface="Segoe UI" panose="020B0502040204020203" pitchFamily="34" charset="0"/>
              </a:rPr>
              <a:t>계산 열</a:t>
            </a:r>
            <a:r>
              <a:rPr lang="en-US" altLang="ko-KR" sz="2000">
                <a:solidFill>
                  <a:srgbClr val="0070C0"/>
                </a:solidFill>
                <a:latin typeface="Segoe UI" panose="020B0502040204020203" pitchFamily="34" charset="0"/>
              </a:rPr>
              <a:t>, </a:t>
            </a:r>
            <a:r>
              <a:rPr lang="ko-KR" altLang="en-US" sz="2000">
                <a:solidFill>
                  <a:srgbClr val="0070C0"/>
                </a:solidFill>
                <a:latin typeface="Segoe UI" panose="020B0502040204020203" pitchFamily="34" charset="0"/>
              </a:rPr>
              <a:t>측정값</a:t>
            </a:r>
            <a:endParaRPr lang="en-US" altLang="ko-KR" sz="2000">
              <a:solidFill>
                <a:srgbClr val="0070C0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sz="100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R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latin typeface="Segoe UI" panose="020B0502040204020203" pitchFamily="34" charset="0"/>
              </a:rPr>
              <a:t>3.1 DAX </a:t>
            </a:r>
            <a:r>
              <a:rPr lang="ko-KR" altLang="en-US">
                <a:latin typeface="Segoe UI" panose="020B0502040204020203" pitchFamily="34" charset="0"/>
              </a:rPr>
              <a:t>함수를 활용한 계산 열</a:t>
            </a:r>
            <a:r>
              <a:rPr lang="en-US" altLang="ko-KR">
                <a:latin typeface="Segoe UI" panose="020B0502040204020203" pitchFamily="34" charset="0"/>
              </a:rPr>
              <a:t>, </a:t>
            </a:r>
            <a:r>
              <a:rPr lang="ko-KR" altLang="en-US">
                <a:latin typeface="Segoe UI" panose="020B0502040204020203" pitchFamily="34" charset="0"/>
              </a:rPr>
              <a:t>측정값 생성</a:t>
            </a:r>
            <a:endParaRPr lang="en-US" altLang="ko-K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39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DD1BD7-E7FD-46B9-A122-61F6825190CA}"/>
              </a:ext>
            </a:extLst>
          </p:cNvPr>
          <p:cNvSpPr txBox="1"/>
          <p:nvPr/>
        </p:nvSpPr>
        <p:spPr>
          <a:xfrm>
            <a:off x="582604" y="1117879"/>
            <a:ext cx="101976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비즈니스 인텔리전스</a:t>
            </a:r>
            <a:r>
              <a:rPr lang="en-US" altLang="ko-KR" sz="35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(Business Intelligence, BI)</a:t>
            </a:r>
            <a:endParaRPr lang="ko-KR" altLang="en-US" sz="35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ABDCF-32EF-48CD-A7BC-EE5FBA102C52}"/>
              </a:ext>
            </a:extLst>
          </p:cNvPr>
          <p:cNvSpPr txBox="1"/>
          <p:nvPr/>
        </p:nvSpPr>
        <p:spPr>
          <a:xfrm>
            <a:off x="737955" y="1907059"/>
            <a:ext cx="100422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기업에서 데이터를 수집</a:t>
            </a:r>
            <a:r>
              <a:rPr lang="en-US" altLang="ko-KR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정리</a:t>
            </a:r>
            <a:r>
              <a:rPr lang="en-US" altLang="ko-KR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분석하고 활용하여 효율적인 의사결정을 할 수 있는 방법에 대해 연구하는 학문</a:t>
            </a:r>
            <a:endParaRPr lang="en-US" altLang="ko-KR" sz="2000" b="0" i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000" u="none" strike="noStrike" kern="1200" cap="none" spc="0" normalizeH="0" baseline="0" noProof="0">
              <a:ln>
                <a:noFill/>
              </a:ln>
              <a:solidFill>
                <a:srgbClr val="202122"/>
              </a:solidFill>
              <a:highlight>
                <a:srgbClr val="FFFFFF"/>
              </a:highlight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기업의 비전을 달성하기 위하여 비즈니스의 전략을 효율적이고 효과적으로 지원하여 각 조직의 구성원</a:t>
            </a:r>
            <a:r>
              <a:rPr lang="en-US" altLang="ko-KR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</a:t>
            </a:r>
            <a:r>
              <a:rPr lang="ko-KR" altLang="en-US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종업원</a:t>
            </a:r>
            <a:r>
              <a:rPr lang="en-US" altLang="ko-KR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중간 관리자</a:t>
            </a:r>
            <a:r>
              <a:rPr lang="en-US" altLang="ko-KR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의사결정자 등</a:t>
            </a:r>
            <a:r>
              <a:rPr lang="en-US" altLang="ko-KR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</a:t>
            </a:r>
            <a:r>
              <a:rPr lang="ko-KR" altLang="en-US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에게 적시에 의사결정을 할 수 있도록 지원하는 정보체계라고 정의하기도 한다</a:t>
            </a:r>
            <a:r>
              <a:rPr lang="en-US" altLang="ko-KR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srgbClr val="202122"/>
              </a:solidFill>
              <a:effectLst/>
              <a:highlight>
                <a:srgbClr val="FFFFFF"/>
              </a:highlight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경영인이 전략을 세우는 데 필요한 데이터를 수집하고</a:t>
            </a:r>
            <a:r>
              <a:rPr lang="en-US" altLang="ko-KR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이 데이터를 가장 효과적이고 효율적인 방법으로 이용하여 적절한 의사결정을 하도록 도와주며</a:t>
            </a:r>
            <a:r>
              <a:rPr lang="en-US" altLang="ko-KR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sz="2000" b="0" i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경영상의 다양한 위협이나 위험을 자동적으로 알려주는 시스템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98F53-47FF-FA67-0F0A-4ED6986069E5}"/>
              </a:ext>
            </a:extLst>
          </p:cNvPr>
          <p:cNvSpPr txBox="1"/>
          <p:nvPr/>
        </p:nvSpPr>
        <p:spPr>
          <a:xfrm>
            <a:off x="983777" y="5578538"/>
            <a:ext cx="77419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/>
              <a:t>출처</a:t>
            </a:r>
            <a:r>
              <a:rPr lang="en-US" altLang="ko-KR" sz="1500"/>
              <a:t>: </a:t>
            </a:r>
            <a:r>
              <a:rPr lang="ko-KR" altLang="en-US" sz="1500"/>
              <a:t>비즈니스 인텔리전스 </a:t>
            </a:r>
            <a:r>
              <a:rPr lang="en-US" altLang="ko-KR" sz="1500"/>
              <a:t>- </a:t>
            </a:r>
            <a:r>
              <a:rPr lang="ko-KR" altLang="en-US" sz="1500"/>
              <a:t>위키백과</a:t>
            </a:r>
            <a:r>
              <a:rPr lang="en-US" altLang="ko-KR" sz="1500"/>
              <a:t>, </a:t>
            </a:r>
            <a:r>
              <a:rPr lang="ko-KR" altLang="en-US" sz="1500"/>
              <a:t>우리 모두의 백과사전 </a:t>
            </a:r>
            <a:r>
              <a:rPr lang="en-US" altLang="ko-KR" sz="1500"/>
              <a:t>(wikipedia.org)  </a:t>
            </a:r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686382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1189050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함수란</a:t>
            </a:r>
            <a:r>
              <a:rPr lang="en-US" altLang="ko-KR" sz="3500"/>
              <a:t>?</a:t>
            </a:r>
            <a:endParaRPr lang="ko-KR" altLang="en-US" sz="35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2087525"/>
            <a:ext cx="10830458" cy="297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2000" b="0">
                <a:solidFill>
                  <a:srgbClr val="171717"/>
                </a:solidFill>
                <a:effectLst/>
                <a:latin typeface="+mj-lt"/>
              </a:rPr>
              <a:t>Data Analysis Expressions</a:t>
            </a:r>
            <a:r>
              <a:rPr lang="ko-KR" altLang="en-US" sz="2000" b="0">
                <a:solidFill>
                  <a:srgbClr val="171717"/>
                </a:solidFill>
                <a:effectLst/>
                <a:latin typeface="+mj-lt"/>
              </a:rPr>
              <a:t>의 줄임말로</a:t>
            </a:r>
            <a:r>
              <a:rPr lang="en-US" altLang="ko-KR" sz="2000" b="0">
                <a:solidFill>
                  <a:srgbClr val="171717"/>
                </a:solidFill>
                <a:effectLst/>
                <a:latin typeface="+mj-lt"/>
              </a:rPr>
              <a:t>, 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수식 또는 식에서 하나 이상의 값을 계산하고 반환하는 데 사용할 수 있는 함수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연산자 및 상수 컬렉션이다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데이터를 분석할 때 </a:t>
            </a: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DAX </a:t>
            </a: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함수를 활용해 복잡한 계산식을 작성할 수 있다</a:t>
            </a: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.</a:t>
            </a:r>
            <a:endParaRPr lang="en-US" altLang="ko-KR" sz="2000" b="0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간단히 말해서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DAX</a:t>
            </a: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를 사용하면 이미 모델에 있는 데이터로 새로운 정보를 만들 수 있다</a:t>
            </a:r>
            <a:r>
              <a:rPr lang="en-US" altLang="ko-KR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Power BI </a:t>
            </a: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뿐만 아니라 </a:t>
            </a: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Excel</a:t>
            </a: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의 </a:t>
            </a: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PowerPivot</a:t>
            </a: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에서 이미 활용되고 있다</a:t>
            </a: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. </a:t>
            </a:r>
            <a:endParaRPr lang="en-US" altLang="ko-KR" sz="2000" b="0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2000" b="0">
              <a:solidFill>
                <a:srgbClr val="171717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7917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433387" y="759290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함수 활용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555970" y="1434629"/>
            <a:ext cx="11394324" cy="544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000" b="0">
                <a:solidFill>
                  <a:srgbClr val="0070C0"/>
                </a:solidFill>
                <a:effectLst/>
                <a:latin typeface="+mj-lt"/>
              </a:rPr>
              <a:t>계산 열</a:t>
            </a:r>
            <a:r>
              <a:rPr lang="en-US" altLang="ko-KR" sz="2000" b="0">
                <a:solidFill>
                  <a:srgbClr val="0070C0"/>
                </a:solidFill>
                <a:effectLst/>
                <a:latin typeface="+mj-lt"/>
              </a:rPr>
              <a:t>(</a:t>
            </a:r>
            <a:r>
              <a:rPr lang="ko-KR" altLang="en-US" sz="2000" b="0">
                <a:solidFill>
                  <a:srgbClr val="0070C0"/>
                </a:solidFill>
                <a:effectLst/>
                <a:latin typeface="+mj-lt"/>
              </a:rPr>
              <a:t>새 열</a:t>
            </a:r>
            <a:r>
              <a:rPr lang="en-US" altLang="ko-KR" sz="2000" b="0">
                <a:solidFill>
                  <a:srgbClr val="0070C0"/>
                </a:solidFill>
                <a:effectLst/>
                <a:latin typeface="+mj-lt"/>
              </a:rPr>
              <a:t>)</a:t>
            </a:r>
          </a:p>
          <a:p>
            <a:pPr marL="800100" lvl="1" indent="-342900" algn="just" fontAlgn="base">
              <a:lnSpc>
                <a:spcPct val="160000"/>
              </a:lnSpc>
              <a:buFontTx/>
              <a:buChar char="-"/>
            </a:pPr>
            <a:r>
              <a:rPr lang="ko-KR" altLang="en-US" sz="2000">
                <a:solidFill>
                  <a:srgbClr val="171717"/>
                </a:solidFill>
                <a:latin typeface="+mj-lt"/>
              </a:rPr>
              <a:t>기존 로드된 데이터에 추가로 계산열 생성할 수 있음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.</a:t>
            </a:r>
          </a:p>
          <a:p>
            <a:pPr marL="800100" lvl="1" indent="-342900" algn="just" fontAlgn="base">
              <a:lnSpc>
                <a:spcPct val="160000"/>
              </a:lnSpc>
              <a:buFontTx/>
              <a:buChar char="-"/>
            </a:pPr>
            <a:r>
              <a:rPr lang="ko-KR" altLang="en-US" sz="2000" b="0">
                <a:solidFill>
                  <a:srgbClr val="171717"/>
                </a:solidFill>
                <a:effectLst/>
                <a:latin typeface="+mj-lt"/>
              </a:rPr>
              <a:t>데이터 보기 화면에 해당열이 추가됨</a:t>
            </a:r>
            <a:endParaRPr lang="en-US" altLang="ko-KR" sz="2000" b="0">
              <a:solidFill>
                <a:srgbClr val="171717"/>
              </a:solidFill>
              <a:effectLst/>
              <a:latin typeface="+mj-lt"/>
            </a:endParaRP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000" b="0">
                <a:solidFill>
                  <a:srgbClr val="0070C0"/>
                </a:solidFill>
                <a:effectLst/>
                <a:latin typeface="+mj-lt"/>
              </a:rPr>
              <a:t>측정값</a:t>
            </a:r>
            <a:r>
              <a:rPr lang="en-US" altLang="ko-KR" sz="2000" b="0">
                <a:solidFill>
                  <a:srgbClr val="0070C0"/>
                </a:solidFill>
                <a:effectLst/>
                <a:latin typeface="+mj-lt"/>
              </a:rPr>
              <a:t>(</a:t>
            </a:r>
            <a:r>
              <a:rPr lang="ko-KR" altLang="en-US" sz="2000" b="0">
                <a:solidFill>
                  <a:srgbClr val="0070C0"/>
                </a:solidFill>
                <a:effectLst/>
                <a:latin typeface="+mj-lt"/>
              </a:rPr>
              <a:t>새 측정값</a:t>
            </a:r>
            <a:r>
              <a:rPr lang="en-US" altLang="ko-KR" sz="2000" b="0">
                <a:solidFill>
                  <a:srgbClr val="0070C0"/>
                </a:solidFill>
                <a:effectLst/>
                <a:latin typeface="+mj-lt"/>
              </a:rPr>
              <a:t>) </a:t>
            </a:r>
            <a:r>
              <a:rPr lang="ko-KR" altLang="en-US" sz="2000" b="0">
                <a:solidFill>
                  <a:srgbClr val="0070C0"/>
                </a:solidFill>
                <a:effectLst/>
                <a:latin typeface="+mj-lt"/>
              </a:rPr>
              <a:t> </a:t>
            </a:r>
            <a:endParaRPr lang="en-US" altLang="ko-KR" sz="2000" b="0">
              <a:solidFill>
                <a:srgbClr val="0070C0"/>
              </a:solidFill>
              <a:effectLst/>
              <a:latin typeface="+mj-lt"/>
            </a:endParaRPr>
          </a:p>
          <a:p>
            <a:pPr marL="800100" lvl="1" indent="-342900" algn="just" fontAlgn="base">
              <a:lnSpc>
                <a:spcPct val="160000"/>
              </a:lnSpc>
              <a:buFontTx/>
              <a:buChar char="-"/>
            </a:pPr>
            <a:r>
              <a:rPr lang="ko-KR" altLang="en-US" sz="20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측정값은 보고서를 조작할 때 데이터에서 계산을 수행하여 도움</a:t>
            </a:r>
            <a:endParaRPr lang="en-US" altLang="ko-KR" sz="2000" b="0" i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800100" lvl="1" indent="-342900" algn="just" fontAlgn="base">
              <a:lnSpc>
                <a:spcPct val="160000"/>
              </a:lnSpc>
              <a:buFontTx/>
              <a:buChar char="-"/>
            </a:pP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데이터 보기 화면에서는 실제 값을 가지고 있지 않음</a:t>
            </a: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(</a:t>
            </a:r>
            <a:r>
              <a:rPr lang="ko-KR" altLang="en-US" sz="2000">
                <a:solidFill>
                  <a:srgbClr val="171717"/>
                </a:solidFill>
                <a:latin typeface="Segoe UI" panose="020B0502040204020203" pitchFamily="34" charset="0"/>
              </a:rPr>
              <a:t>계산기</a:t>
            </a:r>
            <a:r>
              <a:rPr lang="en-US" altLang="ko-KR" sz="2000">
                <a:solidFill>
                  <a:srgbClr val="171717"/>
                </a:solidFill>
                <a:latin typeface="Segoe UI" panose="020B0502040204020203" pitchFamily="34" charset="0"/>
              </a:rPr>
              <a:t>)</a:t>
            </a:r>
            <a:endParaRPr lang="en-US" altLang="ko-KR" sz="2000" b="0">
              <a:solidFill>
                <a:srgbClr val="171717"/>
              </a:solidFill>
              <a:effectLst/>
              <a:latin typeface="+mj-lt"/>
            </a:endParaRP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000" b="0">
                <a:solidFill>
                  <a:srgbClr val="0070C0"/>
                </a:solidFill>
                <a:effectLst/>
                <a:latin typeface="+mj-lt"/>
              </a:rPr>
              <a:t>빠른 측정값</a:t>
            </a:r>
            <a:endParaRPr lang="en-US" altLang="ko-KR" sz="2000" b="0">
              <a:solidFill>
                <a:srgbClr val="0070C0"/>
              </a:solidFill>
              <a:effectLst/>
              <a:latin typeface="+mj-lt"/>
            </a:endParaRPr>
          </a:p>
          <a:p>
            <a:pPr marL="800100" lvl="1" indent="-342900" algn="just" fontAlgn="base">
              <a:lnSpc>
                <a:spcPct val="160000"/>
              </a:lnSpc>
              <a:buFontTx/>
              <a:buChar char="-"/>
            </a:pPr>
            <a:r>
              <a:rPr lang="en-US" altLang="ko-KR" sz="2000">
                <a:solidFill>
                  <a:srgbClr val="171717"/>
                </a:solidFill>
                <a:latin typeface="+mj-lt"/>
              </a:rPr>
              <a:t>Power BI Desktop</a:t>
            </a:r>
            <a:r>
              <a:rPr lang="ko-KR" altLang="en-US" sz="2000">
                <a:solidFill>
                  <a:srgbClr val="171717"/>
                </a:solidFill>
                <a:latin typeface="+mj-lt"/>
              </a:rPr>
              <a:t>에서 보다 쉽게 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DAX </a:t>
            </a:r>
            <a:r>
              <a:rPr lang="ko-KR" altLang="en-US" sz="2000">
                <a:solidFill>
                  <a:srgbClr val="171717"/>
                </a:solidFill>
                <a:latin typeface="+mj-lt"/>
              </a:rPr>
              <a:t>구문을 사용할 수 있도록 자체적으로 제공하는 기능</a:t>
            </a:r>
            <a:endParaRPr lang="en-US" altLang="ko-KR" sz="2000">
              <a:solidFill>
                <a:srgbClr val="171717"/>
              </a:solidFill>
              <a:latin typeface="+mj-lt"/>
            </a:endParaRPr>
          </a:p>
          <a:p>
            <a:pPr marL="800100" lvl="1" indent="-342900" algn="just" fontAlgn="base">
              <a:lnSpc>
                <a:spcPct val="160000"/>
              </a:lnSpc>
              <a:buFontTx/>
              <a:buChar char="-"/>
            </a:pPr>
            <a:r>
              <a:rPr lang="ko-KR" altLang="en-US" sz="2000">
                <a:solidFill>
                  <a:srgbClr val="171717"/>
                </a:solidFill>
                <a:latin typeface="+mj-lt"/>
              </a:rPr>
              <a:t>직접 수식을 작성할 필요 없이 빠른 측정에서 생성한 구문을 사용하여 원하는 결과의 </a:t>
            </a:r>
            <a:endParaRPr lang="en-US" altLang="ko-KR" sz="2000">
              <a:solidFill>
                <a:srgbClr val="171717"/>
              </a:solidFill>
              <a:latin typeface="+mj-lt"/>
            </a:endParaRPr>
          </a:p>
          <a:p>
            <a:pPr lvl="1" algn="just" fontAlgn="base">
              <a:lnSpc>
                <a:spcPct val="160000"/>
              </a:lnSpc>
            </a:pPr>
            <a:r>
              <a:rPr lang="en-US" altLang="ko-KR" sz="2000">
                <a:solidFill>
                  <a:srgbClr val="171717"/>
                </a:solidFill>
                <a:latin typeface="+mj-lt"/>
              </a:rPr>
              <a:t>    </a:t>
            </a:r>
            <a:r>
              <a:rPr lang="ko-KR" altLang="en-US" sz="2000">
                <a:solidFill>
                  <a:srgbClr val="171717"/>
                </a:solidFill>
                <a:latin typeface="+mj-lt"/>
              </a:rPr>
              <a:t>측정값을 생성 </a:t>
            </a:r>
            <a:endParaRPr lang="en-US" altLang="ko-KR" sz="2000">
              <a:solidFill>
                <a:srgbClr val="171717"/>
              </a:solidFill>
              <a:latin typeface="+mj-lt"/>
            </a:endParaRPr>
          </a:p>
          <a:p>
            <a:pPr marL="800100" lvl="1" indent="-342900" algn="just" fontAlgn="base">
              <a:lnSpc>
                <a:spcPct val="160000"/>
              </a:lnSpc>
              <a:buFontTx/>
              <a:buChar char="-"/>
            </a:pPr>
            <a:endParaRPr lang="en-US" altLang="ko-KR" sz="2000" b="0">
              <a:solidFill>
                <a:srgbClr val="171717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3831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82604" y="911691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구문</a:t>
            </a:r>
          </a:p>
        </p:txBody>
      </p:sp>
      <p:pic>
        <p:nvPicPr>
          <p:cNvPr id="1026" name="Picture 2" descr="DAX 수식 구문">
            <a:extLst>
              <a:ext uri="{FF2B5EF4-FFF2-40B4-BE49-F238E27FC236}">
                <a16:creationId xmlns:a16="http://schemas.microsoft.com/office/drawing/2014/main" id="{28DE7DE5-0E7B-2BF7-AC7C-675D94EF5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55" y="1780782"/>
            <a:ext cx="5358045" cy="160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06A5D7-B3A1-B668-2C74-803CB71F2D00}"/>
              </a:ext>
            </a:extLst>
          </p:cNvPr>
          <p:cNvSpPr txBox="1"/>
          <p:nvPr/>
        </p:nvSpPr>
        <p:spPr>
          <a:xfrm>
            <a:off x="615372" y="3615121"/>
            <a:ext cx="108304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000" i="0">
                <a:solidFill>
                  <a:srgbClr val="171717"/>
                </a:solidFill>
                <a:effectLst/>
              </a:rPr>
              <a:t>A.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 측정값 이름</a:t>
            </a:r>
            <a:endParaRPr lang="en-US" altLang="ko-KR" sz="2000" i="0">
              <a:solidFill>
                <a:srgbClr val="171717"/>
              </a:solidFill>
              <a:effectLst/>
            </a:endParaRPr>
          </a:p>
          <a:p>
            <a:pPr algn="l"/>
            <a:r>
              <a:rPr lang="en-US" altLang="ko-KR" sz="2000" i="0">
                <a:solidFill>
                  <a:srgbClr val="171717"/>
                </a:solidFill>
                <a:effectLst/>
              </a:rPr>
              <a:t>B.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 등호 연산자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( =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 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) - 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수식의 시작을 나타냄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. </a:t>
            </a:r>
          </a:p>
          <a:p>
            <a:pPr algn="l"/>
            <a:r>
              <a:rPr lang="en-US" altLang="ko-KR" sz="2000" i="0">
                <a:solidFill>
                  <a:srgbClr val="171717"/>
                </a:solidFill>
                <a:effectLst/>
              </a:rPr>
              <a:t>C.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 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DAX 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함수 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SUM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 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- Sales[SalesAmount]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 열에 있는 모든 숫자를 더함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.</a:t>
            </a:r>
          </a:p>
          <a:p>
            <a:pPr algn="l"/>
            <a:r>
              <a:rPr lang="en-US" altLang="ko-KR" sz="2000" i="0">
                <a:solidFill>
                  <a:srgbClr val="171717"/>
                </a:solidFill>
                <a:effectLst/>
              </a:rPr>
              <a:t>D.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 괄호 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()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 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- 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하나 이상의 인수를 포함하는 식을 둘러싼다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. 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대부분의 함수에는 하나 이상의 </a:t>
            </a:r>
            <a:endParaRPr lang="en-US" altLang="ko-KR" sz="2000" i="0">
              <a:solidFill>
                <a:srgbClr val="171717"/>
              </a:solidFill>
              <a:effectLst/>
            </a:endParaRPr>
          </a:p>
          <a:p>
            <a:pPr algn="l"/>
            <a:r>
              <a:rPr lang="ko-KR" altLang="en-US" sz="2000" i="0">
                <a:solidFill>
                  <a:srgbClr val="171717"/>
                </a:solidFill>
                <a:effectLst/>
              </a:rPr>
              <a:t>               인수가 필요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, 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인수는 함수에 값을 전달함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.</a:t>
            </a:r>
          </a:p>
          <a:p>
            <a:pPr algn="l"/>
            <a:r>
              <a:rPr lang="en-US" altLang="ko-KR" sz="2000" i="0">
                <a:solidFill>
                  <a:srgbClr val="171717"/>
                </a:solidFill>
                <a:effectLst/>
              </a:rPr>
              <a:t>E.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 참조되는 테이블 이름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, ‘’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로 묶어줌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(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한글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) </a:t>
            </a:r>
            <a:endParaRPr lang="ko-KR" altLang="en-US" sz="2000" i="0">
              <a:solidFill>
                <a:srgbClr val="171717"/>
              </a:solidFill>
              <a:effectLst/>
            </a:endParaRPr>
          </a:p>
          <a:p>
            <a:pPr algn="l"/>
            <a:r>
              <a:rPr lang="en-US" altLang="ko-KR" sz="2000" i="0">
                <a:solidFill>
                  <a:srgbClr val="171717"/>
                </a:solidFill>
                <a:effectLst/>
              </a:rPr>
              <a:t>F.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 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Sales 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테이블에서 참조되는 열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, [SalesAmount]. 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이 인수를 사용하여 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SUM 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함수는 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SUM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을 </a:t>
            </a:r>
            <a:endParaRPr lang="en-US" altLang="ko-KR" sz="2000" i="0">
              <a:solidFill>
                <a:srgbClr val="171717"/>
              </a:solidFill>
              <a:effectLst/>
            </a:endParaRPr>
          </a:p>
          <a:p>
            <a:pPr algn="l"/>
            <a:r>
              <a:rPr lang="ko-KR" altLang="en-US" sz="2000" i="0">
                <a:solidFill>
                  <a:srgbClr val="171717"/>
                </a:solidFill>
                <a:effectLst/>
              </a:rPr>
              <a:t>   집계할 열을 파악함</a:t>
            </a:r>
            <a:r>
              <a:rPr lang="en-US" altLang="ko-KR" sz="2000" i="0">
                <a:solidFill>
                  <a:srgbClr val="171717"/>
                </a:solidFill>
                <a:effectLst/>
              </a:rPr>
              <a:t>. []</a:t>
            </a:r>
            <a:r>
              <a:rPr lang="ko-KR" altLang="en-US" sz="2000" i="0">
                <a:solidFill>
                  <a:srgbClr val="171717"/>
                </a:solidFill>
                <a:effectLst/>
              </a:rPr>
              <a:t>로 묶어줌</a:t>
            </a:r>
            <a:endParaRPr lang="en-US" altLang="ko-KR" sz="2000" i="0">
              <a:solidFill>
                <a:srgbClr val="171717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60924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924375" y="62175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기본 구문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C9F10FF-4F94-B125-CEDB-9081D76C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39" y="1381114"/>
            <a:ext cx="9526585" cy="512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26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678553" y="65267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/>
              <a:t>함수 인텔리센스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31C98-303B-9A4B-3C31-D45ECDAE249D}"/>
              </a:ext>
            </a:extLst>
          </p:cNvPr>
          <p:cNvSpPr txBox="1"/>
          <p:nvPr/>
        </p:nvSpPr>
        <p:spPr>
          <a:xfrm>
            <a:off x="737955" y="1389506"/>
            <a:ext cx="10348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/>
              <a:t>수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식 입력줄에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DAX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함수를 입력하면 해당 함수에 대한 설명과 입력해야 할 매개변수가 무엇인지를 나타내는 인텔리센스 팝업이 표시된다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 괄호 안에 쉼표로 구분된 인수는 필수로 입력해야 하는 인수를 뜻한다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단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[ ](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대괄호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)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로 표시된 인수는 옵션 인수로 선택 사항임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해당 기능을 활용하면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Power BI Desktop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에서 제공하는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DAX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함수에 대한 정보를 확인할 수 있어 수식 작성에 도움이 된다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휴먼고딕"/>
            </a:endParaRPr>
          </a:p>
          <a:p>
            <a:endParaRPr lang="ko-KR" alt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F594F1CB-4542-23FB-C86C-39DB5D30D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57" y="3720553"/>
            <a:ext cx="7232218" cy="2537067"/>
          </a:xfrm>
          <a:prstGeom prst="rect">
            <a:avLst/>
          </a:prstGeom>
          <a:noFill/>
          <a:ln w="3175" cap="rnd">
            <a:solidFill>
              <a:srgbClr val="BBBBBB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855496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97357" y="1223508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/>
              <a:t>대표적인 </a:t>
            </a:r>
            <a:r>
              <a:rPr lang="en-US" altLang="ko-KR" sz="3500"/>
              <a:t>DAX </a:t>
            </a:r>
            <a:r>
              <a:rPr lang="ko-KR" altLang="en-US" sz="3500"/>
              <a:t>함수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2094256"/>
            <a:ext cx="10696758" cy="396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000">
                <a:solidFill>
                  <a:srgbClr val="0070C0"/>
                </a:solidFill>
                <a:latin typeface="+mj-lt"/>
              </a:rPr>
              <a:t>논리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: IF, IFERROR, SWITCH, AND, OR, TRUE, FALSE  </a:t>
            </a: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000">
                <a:solidFill>
                  <a:srgbClr val="0070C0"/>
                </a:solidFill>
                <a:latin typeface="+mj-lt"/>
              </a:rPr>
              <a:t>날짜 및 시간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: CALENDER,</a:t>
            </a:r>
            <a:r>
              <a:rPr lang="ko-KR" altLang="en-US" sz="2000">
                <a:solidFill>
                  <a:srgbClr val="171717"/>
                </a:solidFill>
                <a:latin typeface="+mj-lt"/>
              </a:rPr>
              <a:t> 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DATE, DATEIFF, YEAR, MONTH, DAY, TODAY, WEEKNUM</a:t>
            </a: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000">
                <a:solidFill>
                  <a:srgbClr val="0070C0"/>
                </a:solidFill>
                <a:latin typeface="+mj-lt"/>
              </a:rPr>
              <a:t>집계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: AVERAGE, COUNT, MAX, MIN, SUM, SUMX</a:t>
            </a: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000">
                <a:solidFill>
                  <a:srgbClr val="0070C0"/>
                </a:solidFill>
                <a:latin typeface="+mj-lt"/>
              </a:rPr>
              <a:t>관계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: RELATED, RELATEDTABEL</a:t>
            </a: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000">
                <a:solidFill>
                  <a:srgbClr val="0070C0"/>
                </a:solidFill>
                <a:latin typeface="+mj-lt"/>
              </a:rPr>
              <a:t>필터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: ALL, ALLSELECTED, CALCULATE, FILTER</a:t>
            </a:r>
          </a:p>
          <a:p>
            <a:pPr marL="457200" marR="0" indent="-4572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2000">
                <a:solidFill>
                  <a:srgbClr val="0070C0"/>
                </a:solidFill>
                <a:latin typeface="+mj-lt"/>
              </a:rPr>
              <a:t>시간 인텔리전스</a:t>
            </a:r>
            <a:r>
              <a:rPr lang="en-US" altLang="ko-KR" sz="2000">
                <a:solidFill>
                  <a:srgbClr val="171717"/>
                </a:solidFill>
                <a:latin typeface="+mj-lt"/>
              </a:rPr>
              <a:t>: DATEADD, DATESBETWEEN, DATESMTD, DATESQTD, DATESYTD, </a:t>
            </a:r>
          </a:p>
          <a:p>
            <a:pPr lvl="5" algn="just" fontAlgn="base">
              <a:lnSpc>
                <a:spcPct val="160000"/>
              </a:lnSpc>
            </a:pPr>
            <a:r>
              <a:rPr lang="en-US" altLang="ko-KR" sz="2000">
                <a:solidFill>
                  <a:srgbClr val="171717"/>
                </a:solidFill>
                <a:latin typeface="+mj-lt"/>
              </a:rPr>
              <a:t>  SAMEPERIODLASTYEAR, TOTALMTD, TOTALQTD, TOTALYTD</a:t>
            </a:r>
          </a:p>
          <a:p>
            <a:pPr marL="800100" lvl="1" indent="-342900" algn="just" fontAlgn="base">
              <a:lnSpc>
                <a:spcPct val="160000"/>
              </a:lnSpc>
              <a:buFontTx/>
              <a:buChar char="-"/>
            </a:pPr>
            <a:endParaRPr lang="en-US" altLang="ko-KR" sz="2000" b="0">
              <a:solidFill>
                <a:srgbClr val="171717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4964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62175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활용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747621" y="1446712"/>
            <a:ext cx="10696758" cy="48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marR="0" indent="-13716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날짜 및 시간 함수</a:t>
            </a:r>
            <a:r>
              <a:rPr lang="en-US" altLang="ko-KR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YEAR, QUARTER, MONTH, DAY, WEEKDAY</a:t>
            </a:r>
            <a:endParaRPr lang="en-US" altLang="ko-KR" sz="1800" kern="0" spc="-1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90D081-E835-1AAD-BA10-E70953D0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57" y="2000263"/>
            <a:ext cx="10398198" cy="279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62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62175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활용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747621" y="1446712"/>
            <a:ext cx="10696758" cy="48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marR="0" indent="-13716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날짜 및 시간 함수</a:t>
            </a:r>
            <a:r>
              <a:rPr lang="en-US" altLang="ko-KR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YEAR, QUARTER, MONTH, DAY, WEEKDAY</a:t>
            </a:r>
            <a:endParaRPr lang="en-US" altLang="ko-KR" sz="1800" kern="0" spc="-1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5BACA3-A9A1-ABF0-6180-17FEE8DF77E0}"/>
              </a:ext>
            </a:extLst>
          </p:cNvPr>
          <p:cNvSpPr txBox="1"/>
          <p:nvPr/>
        </p:nvSpPr>
        <p:spPr>
          <a:xfrm>
            <a:off x="864973" y="2124131"/>
            <a:ext cx="10579406" cy="3881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b="1" kern="0" spc="-50">
                <a:solidFill>
                  <a:srgbClr val="056DA4"/>
                </a:solidFill>
                <a:effectLst/>
                <a:latin typeface="-윤명조120"/>
                <a:ea typeface="-윤명조120"/>
              </a:rPr>
              <a:t>TIP. 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MONTH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함수는 월을 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1~12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사이의 숫자로 반환한다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영문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(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텍스트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)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으로 월 정보를 표시하고자 할 경우에는 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FORMAT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함수를 사용하여 서식을 지정해야 하며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,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 FORMAT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함수는 지정된 형식에 따라 값을 텍스트로 변환한다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자주 사용되는 날짜 표시 형식은 다음과 같다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endParaRPr lang="en-US" altLang="ko-KR" kern="0" spc="-50">
              <a:solidFill>
                <a:srgbClr val="000000"/>
              </a:solidFill>
              <a:latin typeface="-윤명조12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endParaRPr lang="en-US" altLang="ko-KR" sz="2400" kern="0" spc="-50">
              <a:solidFill>
                <a:srgbClr val="000000"/>
              </a:solidFill>
              <a:effectLst/>
              <a:latin typeface="-윤명조12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endParaRPr lang="en-US" altLang="ko-KR" sz="2400" kern="0" spc="-50">
              <a:solidFill>
                <a:srgbClr val="000000"/>
              </a:solidFill>
              <a:latin typeface="-윤명조120"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‘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날짜</a:t>
            </a: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’ 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테이블에 새열 추가하기</a:t>
            </a:r>
            <a:endParaRPr lang="en-US" altLang="ko-KR" kern="0" spc="-100">
              <a:solidFill>
                <a:srgbClr val="000000"/>
              </a:solidFill>
              <a:latin typeface="-윤명조120"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1. 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연도 </a:t>
            </a: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2. 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분기 </a:t>
            </a: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3. 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월</a:t>
            </a: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(No) 4. 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월</a:t>
            </a: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(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영문</a:t>
            </a: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) 5. 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요일</a:t>
            </a:r>
            <a:endParaRPr lang="en-US" altLang="ko-KR" kern="0" spc="-100">
              <a:solidFill>
                <a:srgbClr val="000000"/>
              </a:solidFill>
              <a:latin typeface="-윤명조12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A8D443-F5EF-1CFF-DF54-F845FD5B1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2" y="3562349"/>
            <a:ext cx="10615949" cy="136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24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62175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활용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747621" y="1446712"/>
            <a:ext cx="10696758" cy="48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marR="0" indent="-13716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1.1 </a:t>
            </a:r>
            <a:r>
              <a:rPr lang="ko-KR" altLang="en-US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날짜 및 시간 함수</a:t>
            </a:r>
            <a:r>
              <a:rPr lang="en-US" altLang="ko-KR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b="1" kern="0" spc="-100">
                <a:solidFill>
                  <a:srgbClr val="02618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DATEDIFF</a:t>
            </a:r>
            <a:endParaRPr lang="en-US" altLang="ko-KR" sz="1800" kern="0" spc="-1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5BACA3-A9A1-ABF0-6180-17FEE8DF77E0}"/>
              </a:ext>
            </a:extLst>
          </p:cNvPr>
          <p:cNvSpPr txBox="1"/>
          <p:nvPr/>
        </p:nvSpPr>
        <p:spPr>
          <a:xfrm>
            <a:off x="864973" y="2124131"/>
            <a:ext cx="10579406" cy="3142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DATEDIFF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함수는 두 날짜 간의 간격을 년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개월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일 수 등으로 표시한다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결과로 반환할 값의 유형에는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YEAR, QUARTER, MONTH, WEEK, DAY, HOUR, MINUTE, SECOND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가 있다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endParaRPr lang="en-US" altLang="ko-KR" kern="0" spc="-100">
              <a:solidFill>
                <a:srgbClr val="000000"/>
              </a:solidFill>
              <a:latin typeface="-윤고딕140"/>
              <a:ea typeface="-윤고딕14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=DATEDIFF(Date1, Date2, Interval)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endParaRPr lang="en-US" altLang="ko-KR" kern="0" spc="-100">
              <a:solidFill>
                <a:srgbClr val="000000"/>
              </a:solidFill>
              <a:latin typeface="-윤고딕140"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 </a:t>
            </a: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‘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고객</a:t>
            </a: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‘ 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테이블에 새열 추가하기</a:t>
            </a:r>
            <a:endParaRPr lang="en-US" altLang="ko-KR" kern="0" spc="-100">
              <a:solidFill>
                <a:srgbClr val="000000"/>
              </a:solidFill>
              <a:latin typeface="-윤명조120"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1.  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나이</a:t>
            </a:r>
          </a:p>
        </p:txBody>
      </p:sp>
    </p:spTree>
    <p:extLst>
      <p:ext uri="{BB962C8B-B14F-4D97-AF65-F5344CB8AC3E}">
        <p14:creationId xmlns:p14="http://schemas.microsoft.com/office/powerpoint/2010/main" val="1744361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62175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활용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747621" y="1446712"/>
            <a:ext cx="10696758" cy="48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marR="0" indent="-13716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b="1" kern="0" spc="-100">
                <a:solidFill>
                  <a:srgbClr val="02618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논리</a:t>
            </a:r>
            <a:r>
              <a:rPr lang="ko-KR" altLang="en-US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함수</a:t>
            </a:r>
            <a:r>
              <a:rPr lang="en-US" altLang="ko-KR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b="1" kern="0" spc="-100">
                <a:solidFill>
                  <a:srgbClr val="02618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IF, SWITCH</a:t>
            </a:r>
            <a:endParaRPr lang="en-US" altLang="ko-KR" sz="1800" kern="0" spc="-1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5BACA3-A9A1-ABF0-6180-17FEE8DF77E0}"/>
              </a:ext>
            </a:extLst>
          </p:cNvPr>
          <p:cNvSpPr txBox="1"/>
          <p:nvPr/>
        </p:nvSpPr>
        <p:spPr>
          <a:xfrm>
            <a:off x="864973" y="2081613"/>
            <a:ext cx="10579406" cy="4463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b="1" kern="0" spc="-100">
                <a:solidFill>
                  <a:srgbClr val="02618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 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함수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는 조건식을 판단하여 조건이 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TRUE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이면 첫 번째 값을 반환하고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, FALSE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이면 두 번째 값을 반환한다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 FALSE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인 경우 반환할 값은 생략이 가능하며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생략할 경우 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BLANK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가 반환된다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kern="0" spc="-50">
                <a:solidFill>
                  <a:srgbClr val="000000"/>
                </a:solidFill>
                <a:latin typeface="-윤명조120"/>
              </a:rPr>
              <a:t>=IF(</a:t>
            </a:r>
            <a:r>
              <a:rPr lang="ko-KR" altLang="en-US" kern="0" spc="-50">
                <a:solidFill>
                  <a:srgbClr val="000000"/>
                </a:solidFill>
                <a:latin typeface="-윤명조120"/>
              </a:rPr>
              <a:t>조건</a:t>
            </a:r>
            <a:r>
              <a:rPr lang="en-US" altLang="ko-KR" kern="0" spc="-50">
                <a:solidFill>
                  <a:srgbClr val="000000"/>
                </a:solidFill>
                <a:latin typeface="-윤명조120"/>
              </a:rPr>
              <a:t>, </a:t>
            </a:r>
            <a:r>
              <a:rPr lang="ko-KR" altLang="en-US" kern="0" spc="-50">
                <a:solidFill>
                  <a:srgbClr val="000000"/>
                </a:solidFill>
                <a:latin typeface="-윤명조120"/>
              </a:rPr>
              <a:t>결과</a:t>
            </a:r>
            <a:r>
              <a:rPr lang="en-US" altLang="ko-KR" kern="0" spc="-50">
                <a:solidFill>
                  <a:srgbClr val="000000"/>
                </a:solidFill>
                <a:latin typeface="-윤명조120"/>
              </a:rPr>
              <a:t>(</a:t>
            </a:r>
            <a:r>
              <a:rPr lang="ko-KR" altLang="en-US" kern="0" spc="-50">
                <a:solidFill>
                  <a:srgbClr val="000000"/>
                </a:solidFill>
                <a:latin typeface="-윤명조120"/>
              </a:rPr>
              <a:t>참</a:t>
            </a:r>
            <a:r>
              <a:rPr lang="en-US" altLang="ko-KR" kern="0" spc="-50">
                <a:solidFill>
                  <a:srgbClr val="000000"/>
                </a:solidFill>
                <a:latin typeface="-윤명조120"/>
              </a:rPr>
              <a:t>), </a:t>
            </a:r>
            <a:r>
              <a:rPr lang="ko-KR" altLang="en-US" kern="0" spc="-50">
                <a:solidFill>
                  <a:srgbClr val="000000"/>
                </a:solidFill>
                <a:latin typeface="-윤명조120"/>
              </a:rPr>
              <a:t>결과</a:t>
            </a:r>
            <a:r>
              <a:rPr lang="en-US" altLang="ko-KR" kern="0" spc="-50">
                <a:solidFill>
                  <a:srgbClr val="000000"/>
                </a:solidFill>
                <a:latin typeface="-윤명조120"/>
              </a:rPr>
              <a:t>(</a:t>
            </a:r>
            <a:r>
              <a:rPr lang="ko-KR" altLang="en-US" kern="0" spc="-50">
                <a:solidFill>
                  <a:srgbClr val="000000"/>
                </a:solidFill>
                <a:latin typeface="-윤명조120"/>
              </a:rPr>
              <a:t>거짓</a:t>
            </a:r>
            <a:r>
              <a:rPr lang="en-US" altLang="ko-KR" kern="0" spc="-50">
                <a:solidFill>
                  <a:srgbClr val="000000"/>
                </a:solidFill>
                <a:latin typeface="-윤명조120"/>
              </a:rPr>
              <a:t>))</a:t>
            </a: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‘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날짜</a:t>
            </a: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‘ 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테이블에 새열 추가하기</a:t>
            </a:r>
            <a:endParaRPr lang="en-US" altLang="ko-KR" kern="0" spc="-100">
              <a:solidFill>
                <a:srgbClr val="000000"/>
              </a:solidFill>
              <a:latin typeface="-윤명조120"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1.  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주중</a:t>
            </a: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/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주말</a:t>
            </a:r>
            <a:endParaRPr lang="en-US" altLang="ko-KR" kern="0" spc="-50">
              <a:solidFill>
                <a:srgbClr val="000000"/>
              </a:solidFill>
              <a:latin typeface="-윤명조12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b="1" kern="0" spc="-50">
                <a:solidFill>
                  <a:srgbClr val="02618D"/>
                </a:solidFill>
                <a:effectLst/>
                <a:latin typeface="-윤명조120"/>
                <a:ea typeface="-윤명조120"/>
              </a:rPr>
              <a:t>SWITCH 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함수는</a:t>
            </a:r>
            <a:r>
              <a:rPr lang="ko-KR" altLang="en-US" sz="1800" b="1" kern="0" spc="-100">
                <a:solidFill>
                  <a:srgbClr val="02618D"/>
                </a:solidFill>
                <a:effectLst/>
                <a:latin typeface="-윤명조120"/>
                <a:ea typeface="-윤명조120"/>
              </a:rPr>
              <a:t>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여러 조건에 따라 결과값을 반환하고자 할 경우 사용한다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첫 번째 인수인 식과 두 번째 인수 값이 일치하면 세 번째 인수인 결과 값을 반환하고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일치하지 않을 경우에는 지정한 다른 값을 반환한다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 </a:t>
            </a:r>
            <a:endParaRPr lang="ko-KR" altLang="en-US" sz="1800" kern="0" spc="0">
              <a:solidFill>
                <a:srgbClr val="000000"/>
              </a:solidFill>
              <a:effectLst/>
              <a:latin typeface="휴먼고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IF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함수를 중첩으로 사용해도 되지만 조건이 늘어날 경우 수식이 복잡해지고 헷갈리는 상황이 발생한다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이때 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SWITCH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함수를 사용하면 좀 더 간결하고 가독성 좋은 수식을 작성할 수 있다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 </a:t>
            </a:r>
            <a:endParaRPr lang="ko-KR" altLang="en-US" sz="1800" kern="0" spc="0">
              <a:solidFill>
                <a:srgbClr val="000000"/>
              </a:solidFill>
              <a:effectLst/>
              <a:latin typeface="휴먼고딕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휴먼고딕"/>
              </a:rPr>
              <a:t>=SWITCH(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휴먼고딕"/>
              </a:rPr>
              <a:t>식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휴먼고딕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휴먼고딕"/>
              </a:rPr>
              <a:t>값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휴먼고딕"/>
              </a:rPr>
              <a:t>1,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휴먼고딕"/>
              </a:rPr>
              <a:t>결과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휴먼고딕"/>
              </a:rPr>
              <a:t>1, …, [Else])</a:t>
            </a:r>
            <a:endParaRPr lang="ko-KR" altLang="en-US" sz="1800" kern="0" spc="0">
              <a:solidFill>
                <a:srgbClr val="000000"/>
              </a:solidFill>
              <a:effectLst/>
              <a:latin typeface="휴먼고딕"/>
            </a:endParaRPr>
          </a:p>
        </p:txBody>
      </p:sp>
    </p:spTree>
    <p:extLst>
      <p:ext uri="{BB962C8B-B14F-4D97-AF65-F5344CB8AC3E}">
        <p14:creationId xmlns:p14="http://schemas.microsoft.com/office/powerpoint/2010/main" val="1224728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DD1BD7-E7FD-46B9-A122-61F6825190CA}"/>
              </a:ext>
            </a:extLst>
          </p:cNvPr>
          <p:cNvSpPr txBox="1"/>
          <p:nvPr/>
        </p:nvSpPr>
        <p:spPr>
          <a:xfrm>
            <a:off x="582604" y="1117879"/>
            <a:ext cx="101976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셀프서비스 </a:t>
            </a:r>
            <a:r>
              <a:rPr lang="en-US" altLang="ko-KR" sz="35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BI</a:t>
            </a:r>
            <a:r>
              <a:rPr kumimoji="0" lang="en-US" altLang="ko-KR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(Self Service BI)</a:t>
            </a:r>
            <a:endParaRPr kumimoji="0" lang="ko-KR" altLang="en-US" sz="3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ABDCF-32EF-48CD-A7BC-EE5FBA102C52}"/>
              </a:ext>
            </a:extLst>
          </p:cNvPr>
          <p:cNvSpPr txBox="1"/>
          <p:nvPr/>
        </p:nvSpPr>
        <p:spPr>
          <a:xfrm>
            <a:off x="737955" y="1907059"/>
            <a:ext cx="100422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비즈니스 사용자가 </a:t>
            </a:r>
            <a:r>
              <a:rPr lang="en-US" altLang="ko-KR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BI </a:t>
            </a:r>
            <a:r>
              <a:rPr lang="ko-KR" altLang="en-US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또는 데이터 마이닝 및 통계 분석과 같은 관련 기능에 대한 배경 지식이 없더라도 데이터 세트에 액세스하고 탐색할 수 있도록 하는 데이터 분석에 대한 접근 방식</a:t>
            </a:r>
            <a:endParaRPr lang="en-US" altLang="ko-KR" sz="2000">
              <a:solidFill>
                <a:srgbClr val="202122"/>
              </a:solidFill>
              <a:highlight>
                <a:srgbClr val="FFFFFF"/>
              </a:highlight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srgbClr val="202122"/>
              </a:solidFill>
              <a:effectLst/>
              <a:highlight>
                <a:srgbClr val="FFFFFF"/>
              </a:highlight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셀프 서비스 </a:t>
            </a:r>
            <a:r>
              <a:rPr lang="en-US" altLang="ko-KR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BI </a:t>
            </a:r>
            <a:r>
              <a:rPr lang="ko-KR" altLang="en-US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도구를 사용하면 조직의 </a:t>
            </a:r>
            <a:r>
              <a:rPr lang="en-US" altLang="ko-KR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BI </a:t>
            </a:r>
            <a:r>
              <a:rPr lang="ko-KR" altLang="en-US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및 </a:t>
            </a:r>
            <a:r>
              <a:rPr lang="en-US" altLang="ko-KR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IT </a:t>
            </a:r>
            <a:r>
              <a:rPr lang="ko-KR" altLang="en-US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팀의 개입 없이 데이터를 필터링</a:t>
            </a:r>
            <a:r>
              <a:rPr lang="en-US" altLang="ko-KR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정렬</a:t>
            </a:r>
            <a:r>
              <a:rPr lang="en-US" altLang="ko-KR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분석 및 시각화할 수 있다</a:t>
            </a:r>
            <a:r>
              <a:rPr lang="en-US" altLang="ko-KR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srgbClr val="202122"/>
              </a:solidFill>
              <a:effectLst/>
              <a:highlight>
                <a:srgbClr val="FFFFFF"/>
              </a:highlight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조직은 셀프 서비스 </a:t>
            </a:r>
            <a:r>
              <a:rPr lang="en-US" altLang="ko-KR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BI </a:t>
            </a:r>
            <a:r>
              <a:rPr lang="ko-KR" altLang="en-US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기능을 구현하여 경영진부터 일선 직원에 이르기까지 직원이 </a:t>
            </a:r>
            <a:r>
              <a:rPr lang="en-US" altLang="ko-KR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BI </a:t>
            </a:r>
            <a:r>
              <a:rPr lang="ko-KR" altLang="en-US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시스템에서 수집된 데이터에서 유용한 비즈니스 통찰력을 더 쉽게 얻을 수 있도록 한다</a:t>
            </a:r>
            <a:r>
              <a:rPr lang="en-US" altLang="ko-KR" sz="200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  <a:endParaRPr lang="ko-KR" altLang="en-US" sz="2000">
              <a:solidFill>
                <a:srgbClr val="202122"/>
              </a:solidFill>
              <a:highlight>
                <a:srgbClr val="FFFFFF"/>
              </a:highlight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98F53-47FF-FA67-0F0A-4ED6986069E5}"/>
              </a:ext>
            </a:extLst>
          </p:cNvPr>
          <p:cNvSpPr txBox="1"/>
          <p:nvPr/>
        </p:nvSpPr>
        <p:spPr>
          <a:xfrm>
            <a:off x="983777" y="5578538"/>
            <a:ext cx="77419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https://www.techtarget.com</a:t>
            </a:r>
            <a:endParaRPr kumimoji="0" lang="ko-KR" alt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185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62175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활용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747621" y="1446712"/>
            <a:ext cx="10696758" cy="48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marR="0" indent="-13716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b="1" kern="0" spc="-100">
                <a:solidFill>
                  <a:srgbClr val="02618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관계 함수</a:t>
            </a:r>
            <a:r>
              <a:rPr lang="en-US" altLang="ko-KR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b="1" kern="0" spc="-100">
                <a:solidFill>
                  <a:srgbClr val="02618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RELATED</a:t>
            </a:r>
            <a:endParaRPr lang="en-US" altLang="ko-KR" sz="1800" kern="0" spc="-1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5BACA3-A9A1-ABF0-6180-17FEE8DF77E0}"/>
              </a:ext>
            </a:extLst>
          </p:cNvPr>
          <p:cNvSpPr txBox="1"/>
          <p:nvPr/>
        </p:nvSpPr>
        <p:spPr>
          <a:xfrm>
            <a:off x="864973" y="2124131"/>
            <a:ext cx="10579406" cy="447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RELATED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함수는 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DAX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의 대표적인 관계 함수로 다른 테이블에서 관련 값을 반환하며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매개변수는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참조할 관련 테이블의 열이름입니다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현재 테이블이 아닌 관계가 설정된 다른 테이블에 있는 필드를 참조하여 계산 열을 생성하고자 할 경우에 사용합니다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RELATED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함수는 사전에 관계가 설정되어 있는 테이블에 한해서 작동하며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관계가 설정되지 않은 테이블의 필드는 참조할 수 없습니다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</a:t>
            </a:r>
            <a:endParaRPr lang="en-US" altLang="ko-KR" kern="0" spc="-100">
              <a:solidFill>
                <a:srgbClr val="000000"/>
              </a:solidFill>
              <a:latin typeface="-윤고딕14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</a:rPr>
              <a:t>=RELATED(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</a:rPr>
              <a:t>열이름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</a:rPr>
              <a:t>)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endParaRPr lang="en-US" altLang="ko-KR" kern="0" spc="-100">
              <a:solidFill>
                <a:srgbClr val="000000"/>
              </a:solidFill>
              <a:latin typeface="-윤고딕140"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‘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판매</a:t>
            </a: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‘ 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테이블에 새열 추가하기</a:t>
            </a:r>
            <a:endParaRPr lang="en-US" altLang="ko-KR" kern="0" spc="-100">
              <a:solidFill>
                <a:srgbClr val="000000"/>
              </a:solidFill>
              <a:latin typeface="-윤명조120"/>
            </a:endParaRP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137160" algn="l"/>
              </a:tabLst>
              <a:defRPr/>
            </a:pP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매출금액</a:t>
            </a:r>
            <a:endParaRPr lang="en-US" altLang="ko-KR" kern="0" spc="-100">
              <a:solidFill>
                <a:srgbClr val="000000"/>
              </a:solidFill>
              <a:latin typeface="-윤명조120"/>
            </a:endParaRP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137160" algn="l"/>
              </a:tabLst>
              <a:defRPr/>
            </a:pP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매출원가</a:t>
            </a:r>
            <a:endParaRPr lang="en-US" altLang="ko-KR" kern="0" spc="-100">
              <a:solidFill>
                <a:srgbClr val="000000"/>
              </a:solidFill>
              <a:latin typeface="-윤명조120"/>
            </a:endParaRP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137160" algn="l"/>
              </a:tabLst>
              <a:defRPr/>
            </a:pP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매출이익</a:t>
            </a:r>
          </a:p>
        </p:txBody>
      </p:sp>
    </p:spTree>
    <p:extLst>
      <p:ext uri="{BB962C8B-B14F-4D97-AF65-F5344CB8AC3E}">
        <p14:creationId xmlns:p14="http://schemas.microsoft.com/office/powerpoint/2010/main" val="542251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62175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활용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747621" y="1446712"/>
            <a:ext cx="10696758" cy="483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8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집계 함수</a:t>
            </a:r>
            <a:r>
              <a:rPr lang="en-US" altLang="ko-KR" sz="18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: SUM, COUNT, COUNTROWS, MIN, MAX, AVERAGE</a:t>
            </a:r>
            <a:endParaRPr lang="en-US" altLang="ko-KR" sz="1800" kern="0" spc="-100">
              <a:solidFill>
                <a:srgbClr val="000000"/>
              </a:solidFill>
              <a:effectLst/>
              <a:latin typeface="-윤고딕14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50D2A70-AD01-8714-A646-E8BB729C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57" y="2124131"/>
            <a:ext cx="9451543" cy="2158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211B75-9671-E1B1-5C74-0207F2A39352}"/>
              </a:ext>
            </a:extLst>
          </p:cNvPr>
          <p:cNvSpPr txBox="1"/>
          <p:nvPr/>
        </p:nvSpPr>
        <p:spPr>
          <a:xfrm>
            <a:off x="797357" y="4434851"/>
            <a:ext cx="10300278" cy="1812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COUNT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함수는 지정한 열의 행 수를 반환하며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, COUNTROWS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함수는 지정한 테이블의 행 수를 반환한다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</a:t>
            </a: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COUNT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함수는 열에 있는 행 중 값이 비어있는 행은 합계에서 빠지게 되지만 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COUNTROWS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함수는 모든 열에 값이 있는지 여부에 관계없이 테이블의 모든 행의 수를 계산하므로 열에 공백이 없는 경우 두 함수는 동일한 결과를 얻을 수 있다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</a:t>
            </a:r>
            <a:endParaRPr lang="ko-KR" altLang="en-US" sz="2400" kern="0" spc="-100">
              <a:solidFill>
                <a:srgbClr val="000000"/>
              </a:solidFill>
              <a:effectLst/>
              <a:latin typeface="-윤고딕140"/>
            </a:endParaRPr>
          </a:p>
        </p:txBody>
      </p:sp>
    </p:spTree>
    <p:extLst>
      <p:ext uri="{BB962C8B-B14F-4D97-AF65-F5344CB8AC3E}">
        <p14:creationId xmlns:p14="http://schemas.microsoft.com/office/powerpoint/2010/main" val="921526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62175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DAX </a:t>
            </a: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활용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747621" y="1446712"/>
            <a:ext cx="10696758" cy="403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marR="0" lvl="0" indent="-13716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kumimoji="0" lang="en-US" altLang="ko-KR" sz="1800" b="1" i="0" u="none" strike="noStrike" kern="0" cap="none" spc="-10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800" b="1" i="0" u="none" strike="noStrike" kern="0" cap="none" spc="-10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-윤고딕140"/>
                <a:ea typeface="-윤고딕140"/>
                <a:cs typeface="+mn-cs"/>
              </a:rPr>
              <a:t>집계 함수</a:t>
            </a:r>
            <a:r>
              <a:rPr kumimoji="0" lang="en-US" altLang="ko-KR" sz="1800" b="1" i="0" u="none" strike="noStrike" kern="0" cap="none" spc="-10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-윤고딕140"/>
                <a:ea typeface="-윤고딕140"/>
                <a:cs typeface="+mn-cs"/>
              </a:rPr>
              <a:t>: SUM, COUNT, COUNTROWS, MIN, MAX, AVERAGE</a:t>
            </a:r>
          </a:p>
          <a:p>
            <a:pPr marL="137160" marR="0" lvl="0" indent="-13716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endParaRPr lang="en-US" altLang="ko-KR" b="1" kern="0" spc="-100">
              <a:solidFill>
                <a:srgbClr val="02618D"/>
              </a:solidFill>
              <a:latin typeface="-윤고딕140"/>
              <a:ea typeface="맑은 고딕" panose="020B0503020000020004" pitchFamily="50" charset="-127"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‘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판매</a:t>
            </a: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‘ 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테이블에 새열 추가하기</a:t>
            </a:r>
            <a:endParaRPr lang="en-US" altLang="ko-KR" kern="0" spc="-100">
              <a:solidFill>
                <a:srgbClr val="000000"/>
              </a:solidFill>
              <a:latin typeface="-윤명조120"/>
            </a:endParaRP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137160" algn="l"/>
              </a:tabLst>
              <a:defRPr/>
            </a:pP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총매출금액</a:t>
            </a:r>
            <a:endParaRPr lang="en-US" altLang="ko-KR" kern="0" spc="-100">
              <a:solidFill>
                <a:srgbClr val="000000"/>
              </a:solidFill>
              <a:latin typeface="-윤명조120"/>
            </a:endParaRP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137160" algn="l"/>
              </a:tabLst>
              <a:defRPr/>
            </a:pP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총매출원가</a:t>
            </a:r>
            <a:endParaRPr lang="en-US" altLang="ko-KR" kern="0" spc="-100">
              <a:solidFill>
                <a:srgbClr val="000000"/>
              </a:solidFill>
              <a:latin typeface="-윤명조120"/>
            </a:endParaRP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137160" algn="l"/>
              </a:tabLst>
              <a:defRPr/>
            </a:pP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총매출이익</a:t>
            </a:r>
            <a:endParaRPr lang="en-US" altLang="ko-KR" kern="0" spc="-100">
              <a:solidFill>
                <a:srgbClr val="000000"/>
              </a:solidFill>
              <a:latin typeface="-윤명조120"/>
            </a:endParaRP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137160" algn="l"/>
              </a:tabLst>
              <a:defRPr/>
            </a:pPr>
            <a:endParaRPr lang="en-US" altLang="ko-KR" kern="0" spc="-100">
              <a:solidFill>
                <a:srgbClr val="000000"/>
              </a:solidFill>
              <a:latin typeface="-윤명조120"/>
            </a:endParaRPr>
          </a:p>
          <a:p>
            <a:pPr marR="0" lvl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137160" algn="l"/>
              </a:tabLst>
              <a:defRPr/>
            </a:pP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‘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고객</a:t>
            </a: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’ 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테이블에 새열 추가하기</a:t>
            </a:r>
            <a:endParaRPr lang="en-US" altLang="ko-KR" kern="0" spc="-100">
              <a:solidFill>
                <a:srgbClr val="000000"/>
              </a:solidFill>
              <a:latin typeface="-윤명조120"/>
            </a:endParaRPr>
          </a:p>
          <a:p>
            <a:pPr marR="0" lvl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137160" algn="l"/>
              </a:tabLst>
              <a:defRPr/>
            </a:pPr>
            <a:r>
              <a:rPr lang="en-US" altLang="ko-KR" kern="0" spc="-100">
                <a:solidFill>
                  <a:srgbClr val="000000"/>
                </a:solidFill>
                <a:latin typeface="-윤명조120"/>
              </a:rPr>
              <a:t>1. </a:t>
            </a:r>
            <a:r>
              <a:rPr lang="ko-KR" altLang="en-US" kern="0" spc="-100">
                <a:solidFill>
                  <a:srgbClr val="000000"/>
                </a:solidFill>
                <a:latin typeface="-윤명조120"/>
              </a:rPr>
              <a:t>총고객수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11B75-9671-E1B1-5C74-0207F2A39352}"/>
              </a:ext>
            </a:extLst>
          </p:cNvPr>
          <p:cNvSpPr txBox="1"/>
          <p:nvPr/>
        </p:nvSpPr>
        <p:spPr>
          <a:xfrm>
            <a:off x="797357" y="4434851"/>
            <a:ext cx="10300278" cy="61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ko-KR" altLang="en-US" sz="2400" b="0" i="0" u="none" strike="noStrike" kern="0" cap="none" spc="-1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14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671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62175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활용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747621" y="1313362"/>
            <a:ext cx="10234704" cy="4018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18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4.1 </a:t>
            </a:r>
            <a:r>
              <a:rPr lang="ko-KR" altLang="en-US" sz="18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집계 함수</a:t>
            </a:r>
            <a:r>
              <a:rPr lang="en-US" altLang="ko-KR" sz="18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: SUMX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대상 열에 있는 모든 수의 합계를 반환하는 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SUM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함수와 다르게 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SUMX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함수는 대상 테이블의 각 행에 대해 평가된 식의 합계를 반환한다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 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SUM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함수는 합계를 계산 할 대상 열이 테이블에 반드시 존재해야만 측정값을 만들어 낼 수 있지만 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SUMX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함수는 테이블에 해당 열이 존재하지 않아도 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SUM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함수와 같은 결과를 반환하는 측정값을 만들 수 있다</a:t>
            </a:r>
            <a:r>
              <a:rPr lang="en-US" altLang="ko-KR" sz="1800" kern="0" spc="-50">
                <a:solidFill>
                  <a:srgbClr val="000000"/>
                </a:solidFill>
                <a:effectLst/>
                <a:latin typeface="-윤명조120"/>
                <a:ea typeface="-윤명조120"/>
              </a:rPr>
              <a:t>. </a:t>
            </a:r>
            <a:endParaRPr lang="en-US" altLang="ko-KR" sz="1800" kern="0" spc="-100">
              <a:solidFill>
                <a:srgbClr val="02618D"/>
              </a:solidFill>
              <a:effectLst/>
              <a:latin typeface="-윤고딕140"/>
              <a:ea typeface="-윤고딕140"/>
            </a:endParaRPr>
          </a:p>
          <a:p>
            <a:pPr algn="just" fontAlgn="base">
              <a:tabLst>
                <a:tab pos="137160" algn="l"/>
              </a:tabLst>
            </a:pPr>
            <a:endParaRPr lang="en-US" altLang="ko-KR" sz="1000" kern="0" spc="-100">
              <a:solidFill>
                <a:srgbClr val="000000"/>
              </a:solidFill>
              <a:effectLst/>
              <a:latin typeface="-윤명조120"/>
              <a:ea typeface="-윤명조120"/>
            </a:endParaRP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b="1" kern="0" spc="-100">
                <a:solidFill>
                  <a:srgbClr val="02618D"/>
                </a:solidFill>
                <a:latin typeface="-윤고딕140"/>
              </a:rPr>
              <a:t>4.2 </a:t>
            </a:r>
            <a:r>
              <a:rPr lang="ko-KR" altLang="en-US" b="1" kern="0" spc="-100">
                <a:solidFill>
                  <a:srgbClr val="02618D"/>
                </a:solidFill>
                <a:latin typeface="-윤고딕140"/>
              </a:rPr>
              <a:t>삼각</a:t>
            </a:r>
            <a:r>
              <a:rPr lang="en-US" altLang="ko-KR" b="1" kern="0" spc="-100">
                <a:solidFill>
                  <a:srgbClr val="02618D"/>
                </a:solidFill>
                <a:latin typeface="-윤고딕140"/>
              </a:rPr>
              <a:t>/</a:t>
            </a:r>
            <a:r>
              <a:rPr lang="ko-KR" altLang="en-US" b="1" kern="0" spc="-100">
                <a:solidFill>
                  <a:srgbClr val="02618D"/>
                </a:solidFill>
                <a:latin typeface="-윤고딕140"/>
              </a:rPr>
              <a:t>수학 함수</a:t>
            </a:r>
            <a:r>
              <a:rPr lang="en-US" altLang="ko-KR" b="1" kern="0" spc="-100">
                <a:solidFill>
                  <a:srgbClr val="02618D"/>
                </a:solidFill>
                <a:latin typeface="-윤고딕140"/>
              </a:rPr>
              <a:t>: DIVIDE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DIVIDE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는 나누기를 수행하는 함수이며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분자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나누어지는 숫자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),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분모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나눌 숫자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)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를 순서대로 입력하여 사용한다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나누기 연산자 기호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(/)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를 사용하여 값을 구했을 때와의 차이점은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DIVIDE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함수를 사용하면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0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으로 나누기에 대한 대체 결과 또는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BLANK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를 반환한다는 점이다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대체 결과는 숫자와 문자 모두 가능하며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생략도 가능하다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.(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생략할 경우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BLANK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반환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) 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endParaRPr lang="en-US" altLang="ko-KR" sz="1800" kern="0" spc="-100">
              <a:solidFill>
                <a:srgbClr val="000000"/>
              </a:solidFill>
              <a:effectLst/>
              <a:latin typeface="-윤고딕14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F7F4ABC-818D-2ACB-64DA-760073C48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3" y="4928922"/>
            <a:ext cx="9541772" cy="14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25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62175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활용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747621" y="1446712"/>
            <a:ext cx="10696758" cy="619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20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필터 함수</a:t>
            </a:r>
            <a:r>
              <a:rPr lang="en-US" altLang="ko-KR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: CALCULATE, FILTER, ALL, ALLSELECTED, ALLEXCEPT</a:t>
            </a: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5.1 CALCULATE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CALCULATE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함수는 시각적 개체의 필터 컨텐스트를 수정할 수 있는 유일한 함수다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필터 컨텍스트란 데이터 모델에 적용되는 모든 필터링을 의미</a:t>
            </a:r>
            <a:r>
              <a:rPr lang="ko-KR" altLang="en-US" kern="0" spc="-100">
                <a:solidFill>
                  <a:srgbClr val="000000"/>
                </a:solidFill>
                <a:latin typeface="-윤고딕140"/>
                <a:ea typeface="-윤고딕140"/>
              </a:rPr>
              <a:t>하며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테이블 관계 설정시 지정된 크로스필터의 방향을 토대로 데이터는 흐르고 자동으로 필터링된다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endParaRPr lang="en-US" altLang="ko-KR" sz="2000" b="1" kern="0" spc="-100">
              <a:solidFill>
                <a:srgbClr val="02618D"/>
              </a:solidFill>
              <a:latin typeface="-윤고딕140"/>
              <a:ea typeface="-윤고딕140"/>
            </a:endParaRP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endParaRPr lang="en-US" altLang="ko-KR" sz="2000" b="1" kern="0" spc="-100">
              <a:solidFill>
                <a:srgbClr val="02618D"/>
              </a:solidFill>
              <a:latin typeface="-윤고딕140"/>
              <a:ea typeface="-윤고딕140"/>
            </a:endParaRP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endParaRPr lang="en-US" altLang="ko-KR" sz="2000" b="1" kern="0" spc="-100">
              <a:solidFill>
                <a:srgbClr val="02618D"/>
              </a:solidFill>
              <a:latin typeface="-윤고딕140"/>
              <a:ea typeface="-윤고딕140"/>
            </a:endParaRP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endParaRPr lang="en-US" altLang="ko-KR" sz="2000" b="1" kern="0" spc="-100">
              <a:solidFill>
                <a:srgbClr val="02618D"/>
              </a:solidFill>
              <a:latin typeface="-윤고딕140"/>
              <a:ea typeface="-윤고딕140"/>
            </a:endParaRP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endParaRPr lang="en-US" altLang="ko-KR" sz="2000" b="1" kern="0" spc="-100">
              <a:solidFill>
                <a:srgbClr val="02618D"/>
              </a:solidFill>
              <a:latin typeface="-윤고딕140"/>
              <a:ea typeface="-윤고딕140"/>
            </a:endParaRP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endParaRPr lang="en-US" altLang="ko-KR" sz="2000" b="1" kern="0" spc="-100">
              <a:solidFill>
                <a:srgbClr val="02618D"/>
              </a:solidFill>
              <a:effectLst/>
              <a:latin typeface="-윤고딕140"/>
              <a:ea typeface="-윤고딕140"/>
            </a:endParaRP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endParaRPr lang="en-US" altLang="ko-KR" sz="2000" b="1" kern="0" spc="-100">
              <a:solidFill>
                <a:srgbClr val="02618D"/>
              </a:solidFill>
              <a:latin typeface="-윤고딕140"/>
            </a:endParaRP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endParaRPr lang="en-US" altLang="ko-KR" sz="1800" kern="0" spc="-100">
              <a:solidFill>
                <a:srgbClr val="000000"/>
              </a:solidFill>
              <a:effectLst/>
              <a:latin typeface="-윤고딕14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A27011-FFD6-D5F4-DE32-DD5EAF79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75" y="3824816"/>
            <a:ext cx="5445621" cy="2605448"/>
          </a:xfrm>
          <a:prstGeom prst="rect">
            <a:avLst/>
          </a:prstGeom>
          <a:noFill/>
          <a:ln w="3175" cap="rnd">
            <a:solidFill>
              <a:srgbClr val="BBBBBB"/>
            </a:solidFill>
            <a:prstDash val="solid"/>
            <a:miter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A5E11A-6B86-F509-F7B5-D9D4CAF8783F}"/>
              </a:ext>
            </a:extLst>
          </p:cNvPr>
          <p:cNvSpPr txBox="1"/>
          <p:nvPr/>
        </p:nvSpPr>
        <p:spPr>
          <a:xfrm>
            <a:off x="6925617" y="4078976"/>
            <a:ext cx="4084554" cy="2266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5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[</a:t>
            </a:r>
            <a:r>
              <a:rPr lang="ko-KR" altLang="en-US" sz="15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행</a:t>
            </a:r>
            <a:r>
              <a:rPr lang="en-US" altLang="ko-KR" sz="15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] </a:t>
            </a:r>
            <a:r>
              <a:rPr lang="ko-KR" altLang="en-US" sz="15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영역의 </a:t>
            </a:r>
            <a:r>
              <a:rPr lang="en-US" altLang="ko-KR" sz="15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[</a:t>
            </a:r>
            <a:r>
              <a:rPr lang="ko-KR" altLang="en-US" sz="15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분류명</a:t>
            </a:r>
            <a:r>
              <a:rPr lang="en-US" altLang="ko-KR" sz="15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] </a:t>
            </a:r>
            <a:r>
              <a:rPr lang="ko-KR" altLang="en-US" sz="15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필드를 기준으로 측정값들은 모두 필터링되어 결과 값을 반환</a:t>
            </a:r>
            <a:endParaRPr lang="en-US" altLang="ko-KR" sz="1500" kern="0" spc="-100">
              <a:solidFill>
                <a:srgbClr val="000000"/>
              </a:solidFill>
              <a:effectLst/>
              <a:latin typeface="-윤고딕140"/>
              <a:ea typeface="-윤고딕140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5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CALCULATE </a:t>
            </a:r>
            <a:r>
              <a:rPr lang="ko-KR" altLang="en-US" sz="15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함수는 필터를 적용하거나 제거 및 수정하여 시각적 개체에 적용되는 필터 컨텍스트를 변경할 수 있</a:t>
            </a:r>
            <a:r>
              <a:rPr lang="ko-KR" altLang="en-US" sz="1500" kern="0" spc="-100">
                <a:solidFill>
                  <a:srgbClr val="000000"/>
                </a:solidFill>
                <a:latin typeface="-윤고딕140"/>
                <a:ea typeface="-윤고딕140"/>
              </a:rPr>
              <a:t>다</a:t>
            </a:r>
            <a:r>
              <a:rPr lang="en-US" altLang="ko-KR" sz="1500" kern="0" spc="-100">
                <a:solidFill>
                  <a:srgbClr val="000000"/>
                </a:solidFill>
                <a:latin typeface="-윤고딕140"/>
                <a:ea typeface="-윤고딕140"/>
              </a:rPr>
              <a:t>.</a:t>
            </a:r>
            <a:endParaRPr lang="ko-KR" altLang="en-US" sz="15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endParaRPr lang="ko-KR" altLang="en-US" sz="1500" kern="0" spc="-100">
              <a:solidFill>
                <a:srgbClr val="000000"/>
              </a:solidFill>
              <a:effectLst/>
              <a:latin typeface="-윤고딕140"/>
            </a:endParaRPr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AECBE02D-53A5-711E-9E89-81A7F9135BDB}"/>
              </a:ext>
            </a:extLst>
          </p:cNvPr>
          <p:cNvSpPr/>
          <p:nvPr/>
        </p:nvSpPr>
        <p:spPr>
          <a:xfrm>
            <a:off x="6466360" y="4800600"/>
            <a:ext cx="382115" cy="304800"/>
          </a:xfrm>
          <a:prstGeom prst="leftArrow">
            <a:avLst/>
          </a:prstGeom>
          <a:solidFill>
            <a:srgbClr val="11A1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61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62175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활용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747621" y="1446712"/>
            <a:ext cx="10696758" cy="4078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20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필터 함수</a:t>
            </a:r>
            <a:r>
              <a:rPr lang="en-US" altLang="ko-KR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: CALCULATE, FILTER, ALL, ALLSELECTED, ALLEXCEPT</a:t>
            </a: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5.2 FILTER</a:t>
            </a: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원래의 테이블에서 각 행을 식으로 평가하여 식을 통과한 행만을 테이블로 반환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첫 번째 매개변수로 필터링할 테이블을 입력하고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두 번째 매개변수로 테이블의 각 행에 대해 평가할 부울 식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(TRUE/FALSE)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을 입력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각 행을 반복하여 지정한 평가 식을 통과한 행만을 테이블에 남기고 식을 통과하지 못한 행은 제거</a:t>
            </a:r>
            <a:r>
              <a:rPr lang="ko-KR" altLang="en-US" kern="0" spc="-100">
                <a:solidFill>
                  <a:srgbClr val="000000"/>
                </a:solidFill>
                <a:latin typeface="-윤고딕140"/>
                <a:ea typeface="-윤고딕140"/>
              </a:rPr>
              <a:t>해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최종 통과된 행만을 포함하는 테이블을 반환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결과값으로 테이블을 반환하는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FILTER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함수는 독립적으로 사용되지 않고 테이블을 인수로 사용하는 다른 함수와 함께 사용</a:t>
            </a:r>
            <a:endParaRPr lang="en-US" altLang="ko-KR" sz="2000" b="1" kern="0" spc="-100">
              <a:solidFill>
                <a:srgbClr val="02618D"/>
              </a:solidFill>
              <a:latin typeface="-윤고딕140"/>
              <a:ea typeface="-윤고딕140"/>
            </a:endParaRPr>
          </a:p>
        </p:txBody>
      </p:sp>
    </p:spTree>
    <p:extLst>
      <p:ext uri="{BB962C8B-B14F-4D97-AF65-F5344CB8AC3E}">
        <p14:creationId xmlns:p14="http://schemas.microsoft.com/office/powerpoint/2010/main" val="2357635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62175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활용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740771" y="1233645"/>
            <a:ext cx="10234704" cy="585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2000" b="1" kern="0" spc="-100">
                <a:solidFill>
                  <a:srgbClr val="02618D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필터 함수</a:t>
            </a:r>
            <a:r>
              <a:rPr lang="en-US" altLang="ko-KR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: CALCULATE, FILTER, ALL, ALLSELECTED, ALLEXCEPT</a:t>
            </a:r>
            <a:endParaRPr lang="en-US" altLang="ko-KR" sz="1000" b="1" kern="0" spc="-100">
              <a:solidFill>
                <a:srgbClr val="02618D"/>
              </a:solidFill>
              <a:effectLst/>
              <a:latin typeface="-윤고딕140"/>
              <a:ea typeface="-윤고딕140"/>
            </a:endParaRP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5.3 ALL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ALL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함수는 현재 적용되어있는 모든 필터를 제거</a:t>
            </a:r>
            <a:r>
              <a:rPr lang="ko-KR" altLang="en-US" kern="0" spc="-100">
                <a:solidFill>
                  <a:srgbClr val="000000"/>
                </a:solidFill>
                <a:latin typeface="-윤고딕140"/>
                <a:ea typeface="-윤고딕140"/>
              </a:rPr>
              <a:t>함</a:t>
            </a:r>
            <a:r>
              <a:rPr lang="en-US" altLang="ko-KR" kern="0" spc="-100">
                <a:solidFill>
                  <a:srgbClr val="000000"/>
                </a:solidFill>
                <a:latin typeface="-윤고딕140"/>
                <a:ea typeface="-윤고딕140"/>
              </a:rPr>
              <a:t>.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ALL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함수도 결과값으로 테이블을 반환하기 때문에 독립적으로 사용되지 않고 테이블을 인수로 사용하는 다른 함수와 함께 사용</a:t>
            </a:r>
            <a:endParaRPr lang="en-US" altLang="ko-KR" sz="1000" kern="0" spc="-100">
              <a:solidFill>
                <a:srgbClr val="000000"/>
              </a:solidFill>
              <a:effectLst/>
              <a:latin typeface="-윤고딕140"/>
              <a:ea typeface="-윤고딕140"/>
            </a:endParaRPr>
          </a:p>
          <a:p>
            <a:pPr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kern="0" spc="-100">
                <a:solidFill>
                  <a:srgbClr val="000000"/>
                </a:solidFill>
                <a:latin typeface="-윤고딕140"/>
              </a:rPr>
              <a:t>5.4</a:t>
            </a:r>
            <a:r>
              <a:rPr lang="ko-KR" altLang="en-US" kern="0" spc="-100">
                <a:solidFill>
                  <a:srgbClr val="000000"/>
                </a:solidFill>
                <a:latin typeface="-윤고딕140"/>
              </a:rPr>
              <a:t> </a:t>
            </a:r>
            <a:r>
              <a:rPr lang="en-US" altLang="ko-KR" kern="0" spc="-100">
                <a:solidFill>
                  <a:srgbClr val="000000"/>
                </a:solidFill>
                <a:latin typeface="-윤고딕140"/>
              </a:rPr>
              <a:t>ALLSELECTED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지정한 테이블 및 열의 필터는 모두 제거하지만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[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보고서 보기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]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페이지에 적용한 필터는 유지함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</a:t>
            </a:r>
          </a:p>
          <a:p>
            <a:pPr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kern="0" spc="-100">
                <a:solidFill>
                  <a:srgbClr val="000000"/>
                </a:solidFill>
                <a:latin typeface="-윤고딕140"/>
              </a:rPr>
              <a:t>5.5 ALLEXCEPT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지정한 열을 제외하고 테이블의 모든 필터를 제거</a:t>
            </a:r>
            <a:r>
              <a:rPr lang="ko-KR" altLang="en-US" kern="0" spc="-100">
                <a:solidFill>
                  <a:srgbClr val="000000"/>
                </a:solidFill>
                <a:latin typeface="-윤고딕140"/>
                <a:ea typeface="-윤고딕140"/>
              </a:rPr>
              <a:t>한다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수식에 특정 열을 제외하고 필터를 제거하고자 할 경우 사용</a:t>
            </a:r>
            <a:endParaRPr lang="en-US" altLang="ko-KR" sz="1800" kern="0" spc="-100">
              <a:solidFill>
                <a:srgbClr val="000000"/>
              </a:solidFill>
              <a:effectLst/>
              <a:latin typeface="-윤고딕140"/>
              <a:ea typeface="-윤고딕140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ALL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함수는 필터를 제거하고자하는 테이블 또는 열을 매개변수로 하며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ALLEXCEPT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함수는 필터를 제거하지 않을 열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필터 컨텍스트를 유지할 열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)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을 매개변수로 한다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</p:txBody>
      </p:sp>
    </p:spTree>
    <p:extLst>
      <p:ext uri="{BB962C8B-B14F-4D97-AF65-F5344CB8AC3E}">
        <p14:creationId xmlns:p14="http://schemas.microsoft.com/office/powerpoint/2010/main" val="3264000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62175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활용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747621" y="1408612"/>
            <a:ext cx="10696758" cy="4696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2000" b="1" kern="0" spc="-100">
                <a:solidFill>
                  <a:srgbClr val="02618D"/>
                </a:solidFill>
                <a:latin typeface="-윤고딕140"/>
                <a:ea typeface="-윤고딕140"/>
              </a:rPr>
              <a:t>6.</a:t>
            </a:r>
            <a:r>
              <a:rPr lang="en-US" altLang="ko-KR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 </a:t>
            </a:r>
            <a:r>
              <a:rPr lang="ko-KR" altLang="en-US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시간 인텔리전스 함수</a:t>
            </a:r>
            <a:r>
              <a:rPr lang="en-US" altLang="ko-KR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: DATEADD, SAMEPERIODLASTYEAR, DATESYTD, TOTALYTD</a:t>
            </a: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endParaRPr lang="en-US" altLang="ko-KR" sz="500" b="1" kern="0" spc="-100">
              <a:solidFill>
                <a:srgbClr val="02618D"/>
              </a:solidFill>
              <a:effectLst/>
              <a:latin typeface="-윤고딕140"/>
              <a:ea typeface="-윤고딕140"/>
            </a:endParaRP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20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6.1 DATEADD</a:t>
            </a: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현재 컨텍스트의 날짜에서 지정된 간격 수만큼 앞 또는 뒤로 이동하는 날짜 열이 포함된 테이블을 반환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전월 또는 전년도 동기 매출을 파악하여 전월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전년도 대비 변화를 파악하고자 할 경우 사용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첫 번째 인수는 날짜가 포함된 열의 이름이며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두 번째 인수는 날짜에서 더하거나 뺄 정수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마지막 세 번째 인수는 날짜를 이동할 간격으로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year, quarter, month, day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중 하나를 입력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결과값으로 테이블을 반환하는 함수이기 때문에 시각화를 하기 위해서는 테이블을 인수로 사용하는 다른 함수와 함께 사용됨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전월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전년도 매출금액을 파악하기 위해서는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DATEADD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함수를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CALCULATE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함수의 인수로 사용해야 함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 </a:t>
            </a:r>
            <a:endParaRPr lang="en-US" altLang="ko-KR" sz="2000" b="1" kern="0" spc="-100">
              <a:solidFill>
                <a:srgbClr val="02618D"/>
              </a:solidFill>
              <a:latin typeface="-윤고딕140"/>
            </a:endParaRP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endParaRPr lang="en-US" altLang="ko-KR" sz="1800" kern="0" spc="-100">
              <a:solidFill>
                <a:srgbClr val="000000"/>
              </a:solidFill>
              <a:effectLst/>
              <a:latin typeface="-윤고딕140"/>
            </a:endParaRPr>
          </a:p>
        </p:txBody>
      </p:sp>
    </p:spTree>
    <p:extLst>
      <p:ext uri="{BB962C8B-B14F-4D97-AF65-F5344CB8AC3E}">
        <p14:creationId xmlns:p14="http://schemas.microsoft.com/office/powerpoint/2010/main" val="1830001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62175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활용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747621" y="1465762"/>
            <a:ext cx="10696758" cy="4252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2000" b="1" kern="0" spc="-100">
                <a:solidFill>
                  <a:srgbClr val="02618D"/>
                </a:solidFill>
                <a:latin typeface="-윤고딕140"/>
                <a:ea typeface="-윤고딕140"/>
              </a:rPr>
              <a:t>6.</a:t>
            </a:r>
            <a:r>
              <a:rPr lang="en-US" altLang="ko-KR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 </a:t>
            </a:r>
            <a:r>
              <a:rPr lang="ko-KR" altLang="en-US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시간 인텔리전스 함수</a:t>
            </a:r>
            <a:r>
              <a:rPr lang="en-US" altLang="ko-KR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: DATEADD, SAMEPERIODLASTYEAR, DATESYTD, TOTALYTD</a:t>
            </a: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endParaRPr lang="en-US" altLang="ko-KR" sz="500" b="1" kern="0" spc="-100">
              <a:solidFill>
                <a:srgbClr val="02618D"/>
              </a:solidFill>
              <a:effectLst/>
              <a:latin typeface="-윤고딕140"/>
              <a:ea typeface="-윤고딕140"/>
            </a:endParaRP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20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6.2 SAMEPERIODLASTYEAR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현재 컨텍스트에서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1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년 전으로 이동한 시점의 날짜 열이 포함된 테이블을 반환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DATEADD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함수를 사용하여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1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년 전 날짜를 반환하는 것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(DATEADD(‘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날짜’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[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날짜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], -1, YEAR))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과 동일한 결과를 반환하기 때문에 전년도 매출금액을 구하고자 할 경우에는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DATEADD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함수대신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SAMEPERIODLASTYEAR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함수를 사용해도 된다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DATEADD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함수는 시점을 앞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뒤로 원하는 만큼 연도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분기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월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일 간격으로 이동할 수 있지만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SAMEPERIODLASTYEAR 1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년 전으로만 이동할 수 있다는 것이 차이점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altLang="ko-KR" sz="1800" kern="0" spc="-100">
              <a:solidFill>
                <a:srgbClr val="000000"/>
              </a:solidFill>
              <a:effectLst/>
              <a:latin typeface="-윤고딕140"/>
            </a:endParaRPr>
          </a:p>
        </p:txBody>
      </p:sp>
    </p:spTree>
    <p:extLst>
      <p:ext uri="{BB962C8B-B14F-4D97-AF65-F5344CB8AC3E}">
        <p14:creationId xmlns:p14="http://schemas.microsoft.com/office/powerpoint/2010/main" val="1128100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62175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활용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747621" y="1418137"/>
            <a:ext cx="10696758" cy="4819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2000" b="1" kern="0" spc="-100">
                <a:solidFill>
                  <a:srgbClr val="02618D"/>
                </a:solidFill>
                <a:latin typeface="-윤고딕140"/>
                <a:ea typeface="-윤고딕140"/>
              </a:rPr>
              <a:t>6.</a:t>
            </a:r>
            <a:r>
              <a:rPr lang="en-US" altLang="ko-KR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 </a:t>
            </a:r>
            <a:r>
              <a:rPr lang="ko-KR" altLang="en-US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시간 인텔리전스 함수</a:t>
            </a:r>
            <a:r>
              <a:rPr lang="en-US" altLang="ko-KR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: DATEADD, SAMEPERIODLASTYEAR, DATESYTD, TOTALYTD</a:t>
            </a: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endParaRPr lang="en-US" altLang="ko-KR" sz="500" b="1" kern="0" spc="-100">
              <a:solidFill>
                <a:srgbClr val="02618D"/>
              </a:solidFill>
              <a:effectLst/>
              <a:latin typeface="-윤고딕140"/>
              <a:ea typeface="-윤고딕140"/>
            </a:endParaRP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20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6.3 DATESYTD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현재 컨텍스트에서 연간 날짜 열이 포함된 테이블을 반환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선택한 연도의 연간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(Year-To-Date)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누계 값을 계산할 때 사용</a:t>
            </a:r>
            <a:endParaRPr lang="en-US" altLang="ko-KR" sz="1800" kern="0" spc="-100">
              <a:solidFill>
                <a:srgbClr val="000000"/>
              </a:solidFill>
              <a:effectLst/>
              <a:latin typeface="-윤고딕140"/>
              <a:ea typeface="-윤고딕140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누계금액은 당해연도에만 해당되며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회계 연도가 끝나는 시점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기본값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: 12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월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31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일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)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이 지나면 값이 리셋됨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만약 회계 연도의 종료 시점이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12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월이 아닐 경우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DATESYTD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함수의 옵션 인수로 연도 종료 날짜를 직접 지정할 수 있다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 DATESYTD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함수는 결과값으로 테이블을 반환하므로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앞서 설명한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DATEADD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함수처럼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CALCULATE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함수의 인수로 사용해야 연간 누계액을 구할 수 있다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분기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월간 누계는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DATESQTD, DATESMTD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사용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). 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altLang="ko-KR" sz="1800" kern="0" spc="-100">
              <a:solidFill>
                <a:srgbClr val="000000"/>
              </a:solidFill>
              <a:effectLst/>
              <a:latin typeface="-윤고딕140"/>
            </a:endParaRPr>
          </a:p>
        </p:txBody>
      </p:sp>
    </p:spTree>
    <p:extLst>
      <p:ext uri="{BB962C8B-B14F-4D97-AF65-F5344CB8AC3E}">
        <p14:creationId xmlns:p14="http://schemas.microsoft.com/office/powerpoint/2010/main" val="316060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DD1BD7-E7FD-46B9-A122-61F6825190CA}"/>
              </a:ext>
            </a:extLst>
          </p:cNvPr>
          <p:cNvSpPr txBox="1"/>
          <p:nvPr/>
        </p:nvSpPr>
        <p:spPr>
          <a:xfrm>
            <a:off x="582604" y="1117879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Power BI</a:t>
            </a:r>
            <a:r>
              <a:rPr lang="ko-KR" altLang="en-US" sz="3500"/>
              <a:t>란</a:t>
            </a:r>
            <a:r>
              <a:rPr lang="en-US" altLang="ko-KR" sz="3500"/>
              <a:t>?</a:t>
            </a:r>
            <a:endParaRPr lang="ko-KR" altLang="en-US" sz="3500"/>
          </a:p>
        </p:txBody>
      </p:sp>
      <p:pic>
        <p:nvPicPr>
          <p:cNvPr id="2050" name="Picture 2" descr="자습서: Power BI Desktop에서 Excel 통합 문서를 통해 깔끔한 보고서 작성 - Power BI | Microsoft  Learn">
            <a:extLst>
              <a:ext uri="{FF2B5EF4-FFF2-40B4-BE49-F238E27FC236}">
                <a16:creationId xmlns:a16="http://schemas.microsoft.com/office/drawing/2014/main" id="{F052375B-CAB0-0427-D840-FE17015C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6672">
            <a:off x="1088111" y="4725762"/>
            <a:ext cx="3165522" cy="177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7ABDCF-32EF-48CD-A7BC-EE5FBA102C52}"/>
              </a:ext>
            </a:extLst>
          </p:cNvPr>
          <p:cNvSpPr txBox="1"/>
          <p:nvPr/>
        </p:nvSpPr>
        <p:spPr>
          <a:xfrm>
            <a:off x="705187" y="2313459"/>
            <a:ext cx="101976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/>
              <a:t>Microsoft</a:t>
            </a:r>
            <a:r>
              <a:rPr lang="ko-KR" altLang="en-US" sz="2000"/>
              <a:t>에서 개발한 개발한 상호작용 데이터 시각화 소프트웨어 제품으로</a:t>
            </a:r>
            <a:r>
              <a:rPr lang="en-US" altLang="ko-KR" sz="2000"/>
              <a:t>, </a:t>
            </a:r>
            <a:r>
              <a:rPr lang="ko-KR" altLang="en-US" sz="2000"/>
              <a:t>쉽게 사용할 수 있고 더 자세한 데이터 인사이트를 얻을 수 있는</a:t>
            </a:r>
            <a:r>
              <a:rPr lang="en-US" altLang="ko-KR" sz="2000"/>
              <a:t>, </a:t>
            </a:r>
            <a:r>
              <a:rPr lang="ko-KR" altLang="en-US" sz="2000"/>
              <a:t>셀프 서비스 및 엔터프라이즈 </a:t>
            </a:r>
            <a:r>
              <a:rPr lang="en-US" altLang="ko-KR" sz="2000"/>
              <a:t>BI(</a:t>
            </a:r>
            <a:r>
              <a:rPr lang="ko-KR" altLang="en-US" sz="2000"/>
              <a:t>비즈니스 인텔리전스</a:t>
            </a:r>
            <a:r>
              <a:rPr lang="en-US" altLang="ko-KR" sz="2000"/>
              <a:t>)</a:t>
            </a:r>
            <a:r>
              <a:rPr lang="ko-KR" altLang="en-US" sz="2000"/>
              <a:t>를 위한 확장성 있는 통합 플랫폼</a:t>
            </a:r>
            <a:endParaRPr lang="en-US" altLang="ko-KR" sz="2000"/>
          </a:p>
          <a:p>
            <a:endParaRPr lang="en-US" altLang="ko-KR" sz="200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/>
              <a:t>Excel </a:t>
            </a:r>
            <a:r>
              <a:rPr lang="ko-KR" altLang="en-US" sz="2000"/>
              <a:t>쿼리</a:t>
            </a:r>
            <a:r>
              <a:rPr lang="en-US" altLang="ko-KR" sz="2000"/>
              <a:t>, </a:t>
            </a:r>
            <a:r>
              <a:rPr lang="ko-KR" altLang="en-US" sz="2000"/>
              <a:t>데이터 모델</a:t>
            </a:r>
            <a:r>
              <a:rPr lang="en-US" altLang="ko-KR" sz="2000"/>
              <a:t>, </a:t>
            </a:r>
            <a:r>
              <a:rPr lang="ko-KR" altLang="en-US" sz="2000"/>
              <a:t>보고서를 손쉽게 </a:t>
            </a:r>
            <a:r>
              <a:rPr lang="en-US" altLang="ko-KR" sz="2000"/>
              <a:t>Power BI </a:t>
            </a:r>
            <a:r>
              <a:rPr lang="ko-KR" altLang="en-US" sz="2000"/>
              <a:t>대시보드에 연결하고 새로운 방식으로 </a:t>
            </a:r>
            <a:r>
              <a:rPr lang="en-US" altLang="ko-KR" sz="2000"/>
              <a:t>Excel </a:t>
            </a:r>
            <a:r>
              <a:rPr lang="ko-KR" altLang="en-US" sz="2000"/>
              <a:t>비즈니스 데이터를 빠르게 수집하고 분석하며 게시하고 공유할 수 있음</a:t>
            </a:r>
            <a:r>
              <a:rPr lang="en-US" altLang="ko-KR" sz="2000"/>
              <a:t>.</a:t>
            </a:r>
            <a:endParaRPr lang="ko-KR" altLang="en-US" sz="20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560559-146A-0CE1-21B8-8450097023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8184295" y="4871098"/>
            <a:ext cx="3138236" cy="15591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A60508-DB64-C1BB-5044-7DF147DEF45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63673">
            <a:off x="8981862" y="704947"/>
            <a:ext cx="2763080" cy="15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83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737955" y="621753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DAX </a:t>
            </a:r>
            <a:r>
              <a:rPr lang="ko-KR" altLang="en-US" sz="3500"/>
              <a:t>활용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747621" y="1446712"/>
            <a:ext cx="10615704" cy="437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2000" b="1" kern="0" spc="-100">
                <a:solidFill>
                  <a:srgbClr val="02618D"/>
                </a:solidFill>
                <a:latin typeface="-윤고딕140"/>
                <a:ea typeface="-윤고딕140"/>
              </a:rPr>
              <a:t>6.</a:t>
            </a:r>
            <a:r>
              <a:rPr lang="en-US" altLang="ko-KR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 </a:t>
            </a:r>
            <a:r>
              <a:rPr lang="ko-KR" altLang="en-US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시간 인텔리전스 함수</a:t>
            </a:r>
            <a:r>
              <a:rPr lang="en-US" altLang="ko-KR" sz="2000" b="1" kern="0" spc="-100">
                <a:solidFill>
                  <a:srgbClr val="02618D"/>
                </a:solidFill>
                <a:effectLst/>
                <a:latin typeface="-윤고딕140"/>
                <a:ea typeface="-윤고딕140"/>
              </a:rPr>
              <a:t>: DATEADD, SAMEPERIODLASTYEAR, DATESYTD, TOTALYTD</a:t>
            </a: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endParaRPr lang="en-US" altLang="ko-KR" sz="500" b="1" kern="0" spc="-100">
              <a:solidFill>
                <a:srgbClr val="02618D"/>
              </a:solidFill>
              <a:effectLst/>
              <a:latin typeface="-윤고딕140"/>
              <a:ea typeface="-윤고딕140"/>
            </a:endParaRPr>
          </a:p>
          <a:p>
            <a:pPr marL="137160" indent="-137160"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20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6.4 TOTALYTD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DATESYTD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함수와 같이 연간 누계액을 계산할 수 있음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(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분기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,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월간 누계는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TOTALQTD, TOTALMTD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사용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).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첫 번째 인수로 계산할 식을 입력하고 두 번째 인수로 날짜가 포함된 열을 입력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DATESYTD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함수는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CALCULATE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함수와 함께 사용되지만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TOTALYTD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함수는 독립적으로 사용</a:t>
            </a:r>
            <a:endParaRPr lang="ko-KR" altLang="en-US" sz="1800" kern="0" spc="-100">
              <a:solidFill>
                <a:srgbClr val="000000"/>
              </a:solidFill>
              <a:effectLst/>
              <a:latin typeface="-윤고딕140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TOTALYTD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함수는 독립적으로 사용할 수 있어 편리하지만 여러 개의 필터를 사용할 수 있는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CALCULATE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함수와 달리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1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개의 필터만 사용 가능함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.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따라서 여러개의 필터를 사용하여 누적 금액을 계산해야 할 경우에는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TOTALYTD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 대신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CALCULATE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와 함께 사용되는 </a:t>
            </a:r>
            <a:r>
              <a:rPr lang="en-US" altLang="ko-KR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DATESYTD </a:t>
            </a:r>
            <a:r>
              <a:rPr lang="ko-KR" altLang="en-US" sz="1800" kern="0" spc="-100">
                <a:solidFill>
                  <a:srgbClr val="000000"/>
                </a:solidFill>
                <a:effectLst/>
                <a:latin typeface="-윤고딕140"/>
                <a:ea typeface="-윤고딕140"/>
              </a:rPr>
              <a:t>함수를 사용</a:t>
            </a:r>
            <a:endParaRPr lang="en-US" altLang="ko-KR" sz="1800" kern="0" spc="-100">
              <a:solidFill>
                <a:srgbClr val="000000"/>
              </a:solidFill>
              <a:effectLst/>
              <a:latin typeface="-윤고딕140"/>
            </a:endParaRPr>
          </a:p>
        </p:txBody>
      </p:sp>
    </p:spTree>
    <p:extLst>
      <p:ext uri="{BB962C8B-B14F-4D97-AF65-F5344CB8AC3E}">
        <p14:creationId xmlns:p14="http://schemas.microsoft.com/office/powerpoint/2010/main" val="3423152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3472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137160" algn="l"/>
              </a:tabLst>
            </a:pPr>
            <a:r>
              <a:rPr lang="ko-KR" altLang="en-US" sz="2000">
                <a:solidFill>
                  <a:srgbClr val="171717"/>
                </a:solidFill>
                <a:latin typeface="맑은 고딕" panose="020F0302020204030204"/>
                <a:ea typeface="맑은 고딕" panose="020B0503020000020004" pitchFamily="50" charset="-127"/>
              </a:rPr>
              <a:t>데이터가 계속해서 쌓이고 늘어나면 가지고 있는 데이터로부터 중요한 인사이트를 파악하기 어려워진다</a:t>
            </a:r>
            <a:r>
              <a:rPr lang="en-US" altLang="ko-KR" sz="2000">
                <a:solidFill>
                  <a:srgbClr val="171717"/>
                </a:solidFill>
                <a:latin typeface="맑은 고딕" panose="020F0302020204030204"/>
                <a:ea typeface="맑은 고딕" panose="020B0503020000020004" pitchFamily="50" charset="-127"/>
              </a:rPr>
              <a:t>.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137160" algn="l"/>
              </a:tabLst>
            </a:pPr>
            <a:r>
              <a:rPr lang="ko-KR" altLang="en-US" sz="2000">
                <a:solidFill>
                  <a:srgbClr val="171717"/>
                </a:solidFill>
                <a:latin typeface="맑은 고딕" panose="020F0302020204030204"/>
                <a:ea typeface="맑은 고딕" panose="020B0503020000020004" pitchFamily="50" charset="-127"/>
              </a:rPr>
              <a:t>숫자 형태로 단순히 나열되어 있는 테이터를 가지고는 데이터 간의 연관성을 찾아내거나 데이터가 나타내는 바가 무엇인지 한눈에 파악하기 매우 어렵다</a:t>
            </a:r>
            <a:r>
              <a:rPr lang="en-US" altLang="ko-KR" sz="2000">
                <a:solidFill>
                  <a:srgbClr val="171717"/>
                </a:solidFill>
                <a:latin typeface="맑은 고딕" panose="020F0302020204030204"/>
                <a:ea typeface="맑은 고딕" panose="020B0503020000020004" pitchFamily="50" charset="-127"/>
              </a:rPr>
              <a:t>.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137160" algn="l"/>
              </a:tabLst>
            </a:pPr>
            <a:r>
              <a:rPr lang="ko-KR" altLang="en-US" sz="2000">
                <a:solidFill>
                  <a:srgbClr val="171717"/>
                </a:solidFill>
                <a:latin typeface="맑은 고딕" panose="020F0302020204030204"/>
                <a:ea typeface="맑은 고딕" panose="020B0503020000020004" pitchFamily="50" charset="-127"/>
              </a:rPr>
              <a:t>데이터 시각화를 이용하면 테이블 형태로 나열된 데이터를 차트</a:t>
            </a:r>
            <a:r>
              <a:rPr lang="en-US" altLang="ko-KR" sz="2000">
                <a:solidFill>
                  <a:srgbClr val="171717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solidFill>
                  <a:srgbClr val="171717"/>
                </a:solidFill>
                <a:latin typeface="맑은 고딕" panose="020F0302020204030204"/>
                <a:ea typeface="맑은 고딕" panose="020B0503020000020004" pitchFamily="50" charset="-127"/>
              </a:rPr>
              <a:t>그래프</a:t>
            </a:r>
            <a:r>
              <a:rPr lang="en-US" altLang="ko-KR" sz="2000">
                <a:solidFill>
                  <a:srgbClr val="171717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solidFill>
                  <a:srgbClr val="171717"/>
                </a:solidFill>
                <a:latin typeface="맑은 고딕" panose="020F0302020204030204"/>
                <a:ea typeface="맑은 고딕" panose="020B0503020000020004" pitchFamily="50" charset="-127"/>
              </a:rPr>
              <a:t>맵 등의 다양한 시각적 개체로 보다 명확하게 표현하여 수치 속에 숨겨진 다양한 인사이트를 발견할 수 있다</a:t>
            </a:r>
            <a:r>
              <a:rPr lang="en-US" altLang="ko-KR" sz="2000">
                <a:solidFill>
                  <a:srgbClr val="171717"/>
                </a:solidFill>
                <a:latin typeface="맑은 고딕" panose="020F0302020204030204"/>
                <a:ea typeface="맑은 고딕" panose="020B0503020000020004" pitchFamily="50" charset="-127"/>
              </a:rPr>
              <a:t>.</a:t>
            </a:r>
            <a:endParaRPr lang="ko-KR" altLang="en-US" sz="2000">
              <a:solidFill>
                <a:srgbClr val="171717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158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98986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615372" y="1456223"/>
            <a:ext cx="10696758" cy="623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예제파일 다운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: https://github.com/ria1105/bidata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7846BA-C3A8-8C2E-E73E-AE7308993A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2956210" y="2161853"/>
            <a:ext cx="7904829" cy="441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162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137160" algn="l"/>
              </a:tabLst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카드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카드개체는 총매출금액</a:t>
            </a:r>
            <a:r>
              <a:rPr lang="en-US" altLang="ko-KR" sz="2000"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거래건수 등 단일 숫자 값을 강조하여 표시하고자할 때 사용</a:t>
            </a:r>
            <a:endParaRPr lang="en-US" altLang="ko-KR" sz="2000">
              <a:latin typeface="맑은 고딕" panose="020F0302020204030204"/>
              <a:ea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총매출액</a:t>
            </a:r>
            <a:r>
              <a:rPr lang="en-US" altLang="ko-KR" sz="2000"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매출이익</a:t>
            </a:r>
            <a:r>
              <a:rPr lang="en-US" altLang="ko-KR" sz="2000"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거래건수</a:t>
            </a:r>
            <a:r>
              <a:rPr lang="en-US" altLang="ko-KR" sz="2000"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고객수 시각화하기</a:t>
            </a: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1BC7D1D6-7D56-AE88-67AD-5E1B7826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85158"/>
            <a:ext cx="457200" cy="390027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E6CBB1-CA19-8C96-AD94-4F5980133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76" y="3604932"/>
            <a:ext cx="10375069" cy="111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73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261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묶은 세로 막대형 차트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묶은 세로 막대형 차트는 각 항목의 데이터를 세로 막대로 표시한 차트</a:t>
            </a:r>
            <a:r>
              <a:rPr lang="en-US" altLang="ko-KR" sz="2000"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데이터의 크고 작음을 빠르고 쉽게 파악할 수 있으며</a:t>
            </a:r>
            <a:r>
              <a:rPr lang="en-US" altLang="ko-KR" sz="2000"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항목 간의 값을 비교하고자 할 때 사용</a:t>
            </a:r>
            <a:r>
              <a:rPr lang="en-US" altLang="ko-KR" sz="2000"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비교할 항목이 적은 경우에 사용하는 것을 권장</a:t>
            </a:r>
            <a:endParaRPr lang="en-US" altLang="ko-KR" sz="2000">
              <a:latin typeface="맑은 고딕" panose="020F0302020204030204"/>
              <a:ea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권역별 매출 시각화하기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F5BD884-94FE-9816-46A7-10A19759D2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707494" y="3440350"/>
            <a:ext cx="3987938" cy="3124795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0C070981-5031-8AA4-49DA-4EB4E48A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395" y="1886534"/>
            <a:ext cx="457200" cy="436003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072384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261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묶은 가로 막대형 차트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묶은 가로 막대형 차트는 각 항목의 데이터를 가로 막대로 표시한 차트</a:t>
            </a:r>
            <a:r>
              <a:rPr lang="en-US" altLang="ko-KR" sz="2000"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묶은 세로 막대형 차트와 마찬가지로 개별 항목 간의 값을 비교하고자 할 때 사용</a:t>
            </a:r>
            <a:r>
              <a:rPr lang="en-US" altLang="ko-KR" sz="2000"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항목의 텍스트 길이가 길거나</a:t>
            </a:r>
            <a:r>
              <a:rPr lang="en-US" altLang="ko-KR" sz="2000"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비교할 항목이 많은 경우에 사용하는 것을 권장</a:t>
            </a:r>
            <a:r>
              <a:rPr lang="en-US" altLang="ko-KR" sz="2000"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분류별 매출 시각화하기</a:t>
            </a:r>
          </a:p>
        </p:txBody>
      </p:sp>
      <p:pic>
        <p:nvPicPr>
          <p:cNvPr id="2" name="Picture 16">
            <a:extLst>
              <a:ext uri="{FF2B5EF4-FFF2-40B4-BE49-F238E27FC236}">
                <a16:creationId xmlns:a16="http://schemas.microsoft.com/office/drawing/2014/main" id="{1D02305B-0346-A87D-B9A3-3ADAE30F7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560" y="1884248"/>
            <a:ext cx="396240" cy="386676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DE13E15-EF18-DF4F-D4B1-246783C1A6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4226560" y="3855528"/>
            <a:ext cx="6344535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7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211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누적 가로 막대형 차트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누적 가로 막대형 차트는 여러 항목의 개별 요소를 가로로 누적한 차트</a:t>
            </a:r>
            <a:r>
              <a:rPr lang="en-US" altLang="ko-KR" sz="2000"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전체 중에서 개별 요소가 차지하는 비중을 확인할 때 사용</a:t>
            </a:r>
            <a:endParaRPr lang="en-US" altLang="ko-KR" sz="2000">
              <a:latin typeface="맑은 고딕" panose="020F0302020204030204"/>
              <a:ea typeface="맑은 고딕" panose="020B0503020000020004" pitchFamily="50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latin typeface="맑은 고딕" panose="020F0302020204030204"/>
                <a:ea typeface="맑은 고딕" panose="020B0503020000020004" pitchFamily="50" charset="-127"/>
              </a:rPr>
              <a:t>연도를 기준으로 각 분류별 매출 현황 시각화하기</a:t>
            </a:r>
            <a:r>
              <a:rPr lang="en-US" altLang="ko-KR" sz="2000">
                <a:latin typeface="맑은 고딕" panose="020F0302020204030204"/>
                <a:ea typeface="맑은 고딕" panose="020B0503020000020004" pitchFamily="50" charset="-127"/>
              </a:rPr>
              <a:t> </a:t>
            </a:r>
            <a:endParaRPr lang="ko-KR" altLang="en-US" sz="2000">
              <a:latin typeface="맑은 고딕" panose="020F0302020204030204"/>
              <a:ea typeface="맑은 고딕" panose="020B0503020000020004" pitchFamily="50" charset="-127"/>
            </a:endParaRPr>
          </a:p>
        </p:txBody>
      </p:sp>
      <p:pic>
        <p:nvPicPr>
          <p:cNvPr id="11" name="Picture 17">
            <a:extLst>
              <a:ext uri="{FF2B5EF4-FFF2-40B4-BE49-F238E27FC236}">
                <a16:creationId xmlns:a16="http://schemas.microsoft.com/office/drawing/2014/main" id="{85037279-319D-FFB4-5963-4C96C6E4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00" r="8966"/>
          <a:stretch>
            <a:fillRect/>
          </a:stretch>
        </p:blipFill>
        <p:spPr>
          <a:xfrm>
            <a:off x="4226560" y="1853767"/>
            <a:ext cx="436880" cy="427521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91D93E-0351-64F6-53FC-C2FC8EFC51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648335" y="3883368"/>
            <a:ext cx="6335009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19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162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원형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도넛형 차트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원형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/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도넛형 차트는 전체에서 각 항목이 차지하는 비중 또는 비율을 표시할 때 사용</a:t>
            </a:r>
            <a:endParaRPr lang="en-US" altLang="ko-KR" sz="2000">
              <a:solidFill>
                <a:prstClr val="black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채널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/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프로모션별 매출 비율 시각화하기</a:t>
            </a:r>
          </a:p>
        </p:txBody>
      </p:sp>
      <p:pic>
        <p:nvPicPr>
          <p:cNvPr id="2" name="Picture 18">
            <a:extLst>
              <a:ext uri="{FF2B5EF4-FFF2-40B4-BE49-F238E27FC236}">
                <a16:creationId xmlns:a16="http://schemas.microsoft.com/office/drawing/2014/main" id="{E9B72360-432C-CF84-D316-CF4C92BACF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401" b="982"/>
          <a:stretch>
            <a:fillRect/>
          </a:stretch>
        </p:blipFill>
        <p:spPr>
          <a:xfrm>
            <a:off x="3505200" y="1874088"/>
            <a:ext cx="364759" cy="398774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5" name="Picture 20">
            <a:extLst>
              <a:ext uri="{FF2B5EF4-FFF2-40B4-BE49-F238E27FC236}">
                <a16:creationId xmlns:a16="http://schemas.microsoft.com/office/drawing/2014/main" id="{C065DB24-8F5D-80C7-92F8-6D52B3D85A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04" t="3464" r="6794" b="701"/>
          <a:stretch>
            <a:fillRect/>
          </a:stretch>
        </p:blipFill>
        <p:spPr>
          <a:xfrm>
            <a:off x="4135119" y="1884248"/>
            <a:ext cx="364759" cy="387774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26C7CB-0C89-2C89-6A04-70CA96248F07}"/>
              </a:ext>
            </a:extLst>
          </p:cNvPr>
          <p:cNvSpPr txBox="1"/>
          <p:nvPr/>
        </p:nvSpPr>
        <p:spPr>
          <a:xfrm>
            <a:off x="3869959" y="1903530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/</a:t>
            </a:r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9404DC7-E908-8DB7-D215-BF506AF457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033839" y="3429000"/>
            <a:ext cx="6667441" cy="29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30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211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꺾은선형 및 묶은 세로 막대형 차트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꺾은선형 차트와 세로 막대형 차트를 하나로 결합한 차트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y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축 열과 선에 데이터를 추가하여 두 개의 데이터를 한번에 데이터를 비교할 수 있다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.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연도별 총매출액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,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매출이익률 시각화하기</a:t>
            </a:r>
          </a:p>
        </p:txBody>
      </p:sp>
      <p:pic>
        <p:nvPicPr>
          <p:cNvPr id="11" name="Picture 21">
            <a:extLst>
              <a:ext uri="{FF2B5EF4-FFF2-40B4-BE49-F238E27FC236}">
                <a16:creationId xmlns:a16="http://schemas.microsoft.com/office/drawing/2014/main" id="{A19C037D-4623-10CF-EBBC-C56C9BFD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521" y="1888432"/>
            <a:ext cx="405919" cy="384591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CBE0A89-C389-7539-0F18-15E829FE9B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268720" y="3357880"/>
            <a:ext cx="4023360" cy="32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06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9C196EF-31D6-55FC-07C7-588F713B49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8653902" y="1600022"/>
            <a:ext cx="2673125" cy="4953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261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lang="ko-KR" altLang="en-US" sz="2500" b="1">
                <a:solidFill>
                  <a:srgbClr val="02618D"/>
                </a:solidFill>
                <a:latin typeface="맑은 고딕" panose="020F0302020204030204"/>
                <a:ea typeface="맑은 고딕" panose="020B0503020000020004" pitchFamily="50" charset="-127"/>
              </a:rPr>
              <a:t>맵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Microsoft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에서 제공하는 지도 서비스인 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Bing Maps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와 통합된 지도 시각화 개체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위치 데이터를 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Bing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에 전송하여 지도를 구성하고 범주 및 정량 데이터를 연결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위치에 따른 데이터 값을 시각화할 수 있다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.</a:t>
            </a: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시도별 매출 시각화하기</a:t>
            </a:r>
          </a:p>
        </p:txBody>
      </p:sp>
      <p:pic>
        <p:nvPicPr>
          <p:cNvPr id="2" name="Picture 22">
            <a:extLst>
              <a:ext uri="{FF2B5EF4-FFF2-40B4-BE49-F238E27FC236}">
                <a16:creationId xmlns:a16="http://schemas.microsoft.com/office/drawing/2014/main" id="{CFF14CEC-C0C4-7D7E-3D50-0B57F4412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60" y="1886248"/>
            <a:ext cx="386080" cy="403362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254253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DD1BD7-E7FD-46B9-A122-61F6825190CA}"/>
              </a:ext>
            </a:extLst>
          </p:cNvPr>
          <p:cNvSpPr txBox="1"/>
          <p:nvPr/>
        </p:nvSpPr>
        <p:spPr>
          <a:xfrm>
            <a:off x="582604" y="995328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Power BI</a:t>
            </a:r>
            <a:r>
              <a:rPr lang="ko-KR" altLang="en-US" sz="3500"/>
              <a:t> 장점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ABDCF-32EF-48CD-A7BC-EE5FBA102C52}"/>
              </a:ext>
            </a:extLst>
          </p:cNvPr>
          <p:cNvSpPr txBox="1"/>
          <p:nvPr/>
        </p:nvSpPr>
        <p:spPr>
          <a:xfrm>
            <a:off x="705187" y="1880186"/>
            <a:ext cx="10066277" cy="199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Microsoft Power BI</a:t>
            </a:r>
            <a:r>
              <a:rPr lang="ko-KR" altLang="en-US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사용하면 누구나 쉽게 데이터 원본에 연결하고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해당 데이터를 자유롭게 가공하여 다양한 시각적 보고서를 만들 수 있다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생성한 보고서를 웹 및 모바일 장치를 통해 사용할 수 있도록 게시할 수 있으며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대시보드를 구성하여 원하는 모든 사람과 공유가 가능하다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kern="0" spc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play-lh.googleusercontent.com/Fm3QYlDSe36iW-9vC...">
            <a:extLst>
              <a:ext uri="{FF2B5EF4-FFF2-40B4-BE49-F238E27FC236}">
                <a16:creationId xmlns:a16="http://schemas.microsoft.com/office/drawing/2014/main" id="{64430E1C-289A-5E84-1ADC-5146C0160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990" y="4051478"/>
            <a:ext cx="2414823" cy="241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ower BI - Versão Grátis x Versão Paga">
            <a:extLst>
              <a:ext uri="{FF2B5EF4-FFF2-40B4-BE49-F238E27FC236}">
                <a16:creationId xmlns:a16="http://schemas.microsoft.com/office/drawing/2014/main" id="{9AC3AFC2-A284-7F1B-4092-F3AEA2ADC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77" y="4256170"/>
            <a:ext cx="3238679" cy="206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8487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162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계기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계기 차트는 목표에 대한 진행률을 표시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연간 매출금액의 목표 달성 현황 시각화하기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  <a:endParaRPr lang="ko-KR" altLang="en-US" sz="2000">
              <a:solidFill>
                <a:prstClr val="black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  <p:pic>
        <p:nvPicPr>
          <p:cNvPr id="11" name="Picture 23">
            <a:extLst>
              <a:ext uri="{FF2B5EF4-FFF2-40B4-BE49-F238E27FC236}">
                <a16:creationId xmlns:a16="http://schemas.microsoft.com/office/drawing/2014/main" id="{AF1FD1A2-D506-5F3D-A9FE-D49C7C872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1924888"/>
            <a:ext cx="487680" cy="374953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CD36AD-222C-5D8B-3ADE-84AE6BAF48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419186" y="2351054"/>
            <a:ext cx="3096414" cy="137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84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162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lang="ko-KR" altLang="en-US" sz="2500" b="1">
                <a:solidFill>
                  <a:srgbClr val="02618D"/>
                </a:solidFill>
                <a:latin typeface="맑은 고딕" panose="020F0302020204030204"/>
                <a:ea typeface="맑은 고딕" panose="020B0503020000020004" pitchFamily="50" charset="-127"/>
              </a:rPr>
              <a:t>여러 행 카드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여러 행 카드는 하나의 타일에 여러 항목 값을 표시</a:t>
            </a:r>
            <a:endParaRPr lang="en-US" altLang="ko-KR" sz="2000">
              <a:solidFill>
                <a:prstClr val="black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연도에 따른 월별 매출금액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매출이익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매출이익률 시각화하기</a:t>
            </a:r>
          </a:p>
        </p:txBody>
      </p:sp>
      <p:pic>
        <p:nvPicPr>
          <p:cNvPr id="2" name="Picture 24">
            <a:extLst>
              <a:ext uri="{FF2B5EF4-FFF2-40B4-BE49-F238E27FC236}">
                <a16:creationId xmlns:a16="http://schemas.microsoft.com/office/drawing/2014/main" id="{E9B0C881-48FC-C168-B6D6-A9E2D94F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20" y="1871064"/>
            <a:ext cx="436880" cy="407039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BB8DC5-F7B4-7728-8AA0-95E2AD9C7B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033839" y="3606060"/>
            <a:ext cx="531569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74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211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lang="ko-KR" altLang="en-US" sz="2500" b="1">
                <a:solidFill>
                  <a:srgbClr val="02618D"/>
                </a:solidFill>
                <a:latin typeface="맑은 고딕" panose="020F0302020204030204"/>
                <a:ea typeface="맑은 고딕" panose="020B0503020000020004" pitchFamily="50" charset="-127"/>
              </a:rPr>
              <a:t>꺾은선형 차트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데이터 값을 선형으로 표시한 차트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시간 경과에 따른 데이터 추이를 파악할 때 주로 사용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월별 매출금액 시각화하기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  <a:endParaRPr lang="ko-KR" altLang="en-US" sz="2000">
              <a:solidFill>
                <a:prstClr val="black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  <p:pic>
        <p:nvPicPr>
          <p:cNvPr id="11" name="Picture 25">
            <a:extLst>
              <a:ext uri="{FF2B5EF4-FFF2-40B4-BE49-F238E27FC236}">
                <a16:creationId xmlns:a16="http://schemas.microsoft.com/office/drawing/2014/main" id="{DEC7F7A3-F2AD-7B15-DD34-67ACE2FE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160" y="1910649"/>
            <a:ext cx="382640" cy="347134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9C092B9-DB14-8DB1-35D0-11003B64B1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5212080" y="3429000"/>
            <a:ext cx="4318000" cy="311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33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1625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lang="ko-KR" altLang="en-US" sz="2500" b="1">
                <a:solidFill>
                  <a:srgbClr val="02618D"/>
                </a:solidFill>
                <a:latin typeface="맑은 고딕" panose="020F0302020204030204"/>
                <a:ea typeface="맑은 고딕" panose="020B0503020000020004" pitchFamily="50" charset="-127"/>
              </a:rPr>
              <a:t>테이블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단일 범주에 대한 상세 값을 파악하고 해당 값들의 정량적 비교가 필요한 경우 사용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연도별 매출금액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전년도 매출금액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전년대비 증감률 시각화하기</a:t>
            </a:r>
          </a:p>
        </p:txBody>
      </p:sp>
      <p:pic>
        <p:nvPicPr>
          <p:cNvPr id="2" name="Picture 26">
            <a:extLst>
              <a:ext uri="{FF2B5EF4-FFF2-40B4-BE49-F238E27FC236}">
                <a16:creationId xmlns:a16="http://schemas.microsoft.com/office/drawing/2014/main" id="{4DD6F538-BA85-656A-371F-78BF86D11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39" y="1904568"/>
            <a:ext cx="386081" cy="394414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F29E86-0C2E-ABD6-7189-AE44F5FB4E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176079" y="3501923"/>
            <a:ext cx="4716721" cy="29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939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211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lang="en-US" altLang="ko-KR" sz="2500" b="1">
                <a:solidFill>
                  <a:srgbClr val="02618D"/>
                </a:solidFill>
                <a:latin typeface="맑은 고딕" panose="020F0302020204030204"/>
                <a:ea typeface="맑은 고딕" panose="020B0503020000020004" pitchFamily="50" charset="-127"/>
              </a:rPr>
              <a:t>KPI</a:t>
            </a: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KPI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는 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Key Performance Indicator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의 약자로 핵심 성과 지표를 말한다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. </a:t>
            </a: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측정 가능한 목표에 대한 진행률의 정도를 파악할 때 사용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전년도 매출금액을 목표로 현재 매출의 진행률 시각화하기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  <a:endParaRPr lang="ko-KR" altLang="en-US" sz="2000">
              <a:solidFill>
                <a:prstClr val="black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  <p:pic>
        <p:nvPicPr>
          <p:cNvPr id="11" name="Picture 27">
            <a:extLst>
              <a:ext uri="{FF2B5EF4-FFF2-40B4-BE49-F238E27FC236}">
                <a16:creationId xmlns:a16="http://schemas.microsoft.com/office/drawing/2014/main" id="{8594A663-7984-D0EE-E760-CB82A163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19" y="1949203"/>
            <a:ext cx="355601" cy="318740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C5CB83-879D-7C5E-4D7E-1F852F62A6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157219" y="3919621"/>
            <a:ext cx="3689101" cy="26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687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211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폭포 차트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폭포 차트는 값의 증감을 반영한 누계를 시각화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초기 값이 특정 요인에 의해 어떤 영향을 받는지 파악할 때 유용하게 사용</a:t>
            </a:r>
            <a:endParaRPr lang="en-US" altLang="ko-KR" sz="2000">
              <a:solidFill>
                <a:prstClr val="black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연도별 총매출금액이 판매채널에 받는 영향 시각화하기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  <a:endParaRPr lang="ko-KR" altLang="en-US" sz="2000">
              <a:solidFill>
                <a:prstClr val="black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  <p:pic>
        <p:nvPicPr>
          <p:cNvPr id="2" name="Picture 28">
            <a:extLst>
              <a:ext uri="{FF2B5EF4-FFF2-40B4-BE49-F238E27FC236}">
                <a16:creationId xmlns:a16="http://schemas.microsoft.com/office/drawing/2014/main" id="{FD6F2407-1FA1-5CDA-EE45-31CA8C39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74" y="1914728"/>
            <a:ext cx="366730" cy="357294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3CCD8E-CB77-2B36-AA10-168C4D13B2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127119" y="3905955"/>
            <a:ext cx="5369809" cy="254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995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211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누적 영역형 차트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꺾은 선형 차트에 기초하여 구성되며 선 아래의 영역을 채워 시간에 경과에 따른 값의 변화를 표시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시간 경과에 따른 분류별 매출금액의 변화 시각화하기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  <a:endParaRPr lang="ko-KR" altLang="en-US" sz="2000">
              <a:solidFill>
                <a:prstClr val="black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  <p:pic>
        <p:nvPicPr>
          <p:cNvPr id="11" name="Picture 29">
            <a:extLst>
              <a:ext uri="{FF2B5EF4-FFF2-40B4-BE49-F238E27FC236}">
                <a16:creationId xmlns:a16="http://schemas.microsoft.com/office/drawing/2014/main" id="{494B2CC1-E24C-21A7-6917-179BDFFF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622" y="1904568"/>
            <a:ext cx="380401" cy="357294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1A1EC2-797E-449E-3492-F9D0A2EA14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526587" y="3103588"/>
            <a:ext cx="4250125" cy="312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382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211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lang="ko-KR" altLang="en-US" sz="2500" b="1">
                <a:solidFill>
                  <a:srgbClr val="02618D"/>
                </a:solidFill>
                <a:latin typeface="맑은 고딕" panose="020F0302020204030204"/>
                <a:ea typeface="맑은 고딕" panose="020B0503020000020004" pitchFamily="50" charset="-127"/>
              </a:rPr>
              <a:t>리본 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차트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가장 높은 순위의 데이터 범주를 위쪽에 표시하여 기간에 따른 순위 변경 내용을 효과적으로 표시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연도를 기준으로 분류별 매출금액의 순위 변화 시각화하기</a:t>
            </a:r>
          </a:p>
        </p:txBody>
      </p:sp>
      <p:pic>
        <p:nvPicPr>
          <p:cNvPr id="2" name="Picture 30">
            <a:extLst>
              <a:ext uri="{FF2B5EF4-FFF2-40B4-BE49-F238E27FC236}">
                <a16:creationId xmlns:a16="http://schemas.microsoft.com/office/drawing/2014/main" id="{BEB36484-5E03-CB15-9CA3-313E2AA3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39" y="1905226"/>
            <a:ext cx="384881" cy="375198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47BBAF-4402-B327-0890-7846AE0208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8065350" y="3060565"/>
            <a:ext cx="3800174" cy="297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136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61148B9-E8D7-1DF9-9735-157154C120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339100" y="3853026"/>
            <a:ext cx="3135859" cy="2709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3102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Treemap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계층적 데이터를 중첩된 사각형 집합으로 표시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상위 계층 내에 하위 계층이 포함되어 사각형의 크기와 색상으로 각 요소를 표시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데이터 값의 크기에 따라 사각형의 크기가 결정되며 크기순으로 가장 큰 것은 왼쪽 위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가장 작은 것은 오른쪽 아래에 정렬되어 각 부분과 전체 간의 비율을 표시하는데 유용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제품분류별 매출 시각화하기</a:t>
            </a:r>
          </a:p>
        </p:txBody>
      </p:sp>
      <p:pic>
        <p:nvPicPr>
          <p:cNvPr id="11" name="Picture 31">
            <a:extLst>
              <a:ext uri="{FF2B5EF4-FFF2-40B4-BE49-F238E27FC236}">
                <a16:creationId xmlns:a16="http://schemas.microsoft.com/office/drawing/2014/main" id="{92475FBB-E523-C6B5-9E0C-10AD0FD3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679" y="1949026"/>
            <a:ext cx="326814" cy="326814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8974624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8258F80-38F7-12DB-D0FD-6CB3817F79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7275215" y="3181786"/>
            <a:ext cx="4420217" cy="3248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211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분산형 차트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두 개의 값 축을 통해 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X, Y 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숫자 값의 교차점에 점을 표시하여 서로 다른 두 변수 간의 상관관계를 파악하고자 할 때 사용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제품별 거래건수와 매출이익의 상관관계 시각화하기</a:t>
            </a:r>
          </a:p>
        </p:txBody>
      </p:sp>
      <p:pic>
        <p:nvPicPr>
          <p:cNvPr id="2" name="Picture 32">
            <a:extLst>
              <a:ext uri="{FF2B5EF4-FFF2-40B4-BE49-F238E27FC236}">
                <a16:creationId xmlns:a16="http://schemas.microsoft.com/office/drawing/2014/main" id="{6AE8F911-2DA2-BA73-04CA-EA146761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560" y="1942479"/>
            <a:ext cx="335280" cy="318529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371559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DD1BD7-E7FD-46B9-A122-61F6825190CA}"/>
              </a:ext>
            </a:extLst>
          </p:cNvPr>
          <p:cNvSpPr txBox="1"/>
          <p:nvPr/>
        </p:nvSpPr>
        <p:spPr>
          <a:xfrm>
            <a:off x="681219" y="995328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Power BI</a:t>
            </a:r>
            <a:r>
              <a:rPr lang="ko-KR" altLang="en-US" sz="3500"/>
              <a:t>가 필요한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ABDCF-32EF-48CD-A7BC-EE5FBA102C52}"/>
              </a:ext>
            </a:extLst>
          </p:cNvPr>
          <p:cNvSpPr txBox="1"/>
          <p:nvPr/>
        </p:nvSpPr>
        <p:spPr>
          <a:xfrm>
            <a:off x="805070" y="1850727"/>
            <a:ext cx="10267613" cy="1502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3020000020004" pitchFamily="34" charset="-127"/>
              </a:rPr>
              <a:t>raw data</a:t>
            </a:r>
            <a:r>
              <a:rPr lang="ko-KR" altLang="en-US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3020000020004" pitchFamily="34" charset="-127"/>
              </a:rPr>
              <a:t>에는 수식이 있으면 안됨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3020000020004" pitchFamily="34" charset="-127"/>
              </a:rPr>
              <a:t>.</a:t>
            </a:r>
            <a:endParaRPr lang="ko-KR" altLang="en-US" sz="2000" kern="0" spc="0">
              <a:solidFill>
                <a:srgbClr val="000000"/>
              </a:solidFill>
              <a:effectLst/>
              <a:latin typeface="+mn-ea"/>
              <a:cs typeface="Malgun Gothic Semilight" panose="020B0503020000020004" pitchFamily="34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2040204020203" pitchFamily="50" charset="-127"/>
              </a:rPr>
              <a:t>원 데이터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2040204020203" pitchFamily="50" charset="-127"/>
              </a:rPr>
              <a:t>(</a:t>
            </a:r>
            <a:r>
              <a:rPr lang="ko-KR" altLang="en-US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2040204020203" pitchFamily="50" charset="-127"/>
              </a:rPr>
              <a:t>기록용 데이터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2040204020203" pitchFamily="50" charset="-127"/>
              </a:rPr>
              <a:t>)</a:t>
            </a:r>
            <a:r>
              <a:rPr lang="ko-KR" altLang="en-US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2040204020203" pitchFamily="50" charset="-127"/>
              </a:rPr>
              <a:t>는 그대로 유지시키고 파워쿼리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2040204020203" pitchFamily="50" charset="-127"/>
              </a:rPr>
              <a:t>, </a:t>
            </a:r>
            <a:r>
              <a:rPr lang="ko-KR" altLang="en-US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2040204020203" pitchFamily="50" charset="-127"/>
              </a:rPr>
              <a:t>파워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2040204020203" pitchFamily="50" charset="-127"/>
              </a:rPr>
              <a:t>BI</a:t>
            </a:r>
            <a:r>
              <a:rPr lang="ko-KR" altLang="en-US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2040204020203" pitchFamily="50" charset="-127"/>
              </a:rPr>
              <a:t>를 통해 새 열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2040204020203" pitchFamily="50" charset="-127"/>
              </a:rPr>
              <a:t>, </a:t>
            </a:r>
            <a:r>
              <a:rPr lang="ko-KR" altLang="en-US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2040204020203" pitchFamily="50" charset="-127"/>
              </a:rPr>
              <a:t>측정식을 추가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2040204020203" pitchFamily="50" charset="-127"/>
              </a:rPr>
              <a:t>(</a:t>
            </a:r>
            <a:r>
              <a:rPr lang="ko-KR" altLang="en-US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2040204020203" pitchFamily="50" charset="-127"/>
              </a:rPr>
              <a:t>분석용 데이터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2040204020203" pitchFamily="50" charset="-127"/>
              </a:rPr>
              <a:t>)</a:t>
            </a:r>
            <a:r>
              <a:rPr lang="ko-KR" altLang="en-US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2040204020203" pitchFamily="50" charset="-127"/>
              </a:rPr>
              <a:t>하여 데이터 시각화를 한다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+mn-ea"/>
                <a:cs typeface="Malgun Gothic Semilight" panose="020B0502040204020203" pitchFamily="50" charset="-127"/>
              </a:rPr>
              <a:t>.</a:t>
            </a:r>
            <a:endParaRPr lang="ko-KR" altLang="en-US" sz="2000" kern="0" spc="0">
              <a:solidFill>
                <a:srgbClr val="000000"/>
              </a:solidFill>
              <a:effectLst/>
              <a:latin typeface="+mn-ea"/>
              <a:cs typeface="Malgun Gothic Semilight" panose="020B0502040204020203" pitchFamily="50" charset="-127"/>
            </a:endParaRPr>
          </a:p>
        </p:txBody>
      </p:sp>
      <p:pic>
        <p:nvPicPr>
          <p:cNvPr id="1026" name="Picture 2" descr="play-lh.googleusercontent.com/Fm3QYlDSe36iW-9vC...">
            <a:extLst>
              <a:ext uri="{FF2B5EF4-FFF2-40B4-BE49-F238E27FC236}">
                <a16:creationId xmlns:a16="http://schemas.microsoft.com/office/drawing/2014/main" id="{64430E1C-289A-5E84-1ADC-5146C0160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990" y="4051478"/>
            <a:ext cx="2414823" cy="241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ower BI - Versão Grátis x Versão Paga">
            <a:extLst>
              <a:ext uri="{FF2B5EF4-FFF2-40B4-BE49-F238E27FC236}">
                <a16:creationId xmlns:a16="http://schemas.microsoft.com/office/drawing/2014/main" id="{9AC3AFC2-A284-7F1B-4092-F3AEA2ADC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77" y="4256170"/>
            <a:ext cx="3238679" cy="206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034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96758" cy="3102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행렬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피벗 테이블과 같이 대량의 데이터를 행과 열로 사용자 기준에 맞게 재구성하여 효율적으로 요약한 표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행과 열 영역에 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2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개 이상의 계층적 데이터를 추가할 경우 드릴 기능을 통해 행렬을 확장 또는 축소할 수 있다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.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분류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제품분류별로 월별 매출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전월매출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전월대비 증감률 시각화하기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  <a:endParaRPr lang="ko-KR" altLang="en-US" sz="2000">
              <a:solidFill>
                <a:prstClr val="black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A3593E0-BB2C-F6A8-9217-11E7F28B03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6723292" y="4820692"/>
            <a:ext cx="4400552" cy="1782172"/>
          </a:xfrm>
          <a:prstGeom prst="rect">
            <a:avLst/>
          </a:prstGeom>
        </p:spPr>
      </p:pic>
      <p:pic>
        <p:nvPicPr>
          <p:cNvPr id="17" name="Picture 33">
            <a:extLst>
              <a:ext uri="{FF2B5EF4-FFF2-40B4-BE49-F238E27FC236}">
                <a16:creationId xmlns:a16="http://schemas.microsoft.com/office/drawing/2014/main" id="{BF45BB17-3447-253A-9952-9BFFCB50C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952" y="1904568"/>
            <a:ext cx="387774" cy="387774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</p:spTree>
    <p:extLst>
      <p:ext uri="{BB962C8B-B14F-4D97-AF65-F5344CB8AC3E}">
        <p14:creationId xmlns:p14="http://schemas.microsoft.com/office/powerpoint/2010/main" val="2670480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46307" cy="261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슬라이서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보고서 페이지의 다른 시각적 개체를 필터링한다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. </a:t>
            </a:r>
          </a:p>
          <a:p>
            <a:pPr marL="342900" indent="-342900" algn="just" fontAlgn="base">
              <a:lnSpc>
                <a:spcPct val="160000"/>
              </a:lnSpc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페이지 내에 있는 시각적 개체를 날짜 기준으로 필터링할 수 있는 연도 및 월 슬라이서 추가하기</a:t>
            </a: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Picture 34">
            <a:extLst>
              <a:ext uri="{FF2B5EF4-FFF2-40B4-BE49-F238E27FC236}">
                <a16:creationId xmlns:a16="http://schemas.microsoft.com/office/drawing/2014/main" id="{9D9E0E98-9836-A7A0-AB04-F7F7D909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048" y="1899058"/>
            <a:ext cx="366271" cy="357294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B46CEC-0AA6-A7E3-C557-3B88E57078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164908" y="3696207"/>
            <a:ext cx="676369" cy="27340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B830C7-E437-16EE-13B1-3F27EBC0509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8329997" y="3374379"/>
            <a:ext cx="510584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349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46307" cy="3102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" algn="l"/>
              </a:tabLst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02618D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도형 맵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도형 맵은 색을 다르게 지정하여 맵 영역의 상대 비교를 표시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현재 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Power BI Desktop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에서 지원하는 맵이 제한적이므로 사용자 지정 맵을 사용하고자 할 경우 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TopoJSON 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형식의 파일이 필요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 </a:t>
            </a: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매출금액 상위 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3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개의 지역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(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경기도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서울특별시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인천광역시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)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의 구군시별 매출을 도형 맵을 사용해 시각화하기</a:t>
            </a:r>
          </a:p>
        </p:txBody>
      </p:sp>
      <p:pic>
        <p:nvPicPr>
          <p:cNvPr id="11" name="Picture 35">
            <a:extLst>
              <a:ext uri="{FF2B5EF4-FFF2-40B4-BE49-F238E27FC236}">
                <a16:creationId xmlns:a16="http://schemas.microsoft.com/office/drawing/2014/main" id="{02162DC0-DE57-326C-A803-53D94D0E6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1902490"/>
            <a:ext cx="399384" cy="357294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B318ED-64AE-5AE4-3B00-76792BA67B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4892946" y="4382178"/>
            <a:ext cx="6434081" cy="20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56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시각적 개체를 활용한 데이터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717791"/>
            <a:ext cx="10646307" cy="211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60000"/>
              </a:lnSpc>
              <a:tabLst>
                <a:tab pos="137160" algn="l"/>
              </a:tabLst>
              <a:defRPr/>
            </a:pPr>
            <a:r>
              <a:rPr lang="ko-KR" altLang="en-US" sz="2500" b="1">
                <a:solidFill>
                  <a:srgbClr val="02618D"/>
                </a:solidFill>
                <a:latin typeface="맑은 고딕" panose="020F0302020204030204"/>
                <a:ea typeface="맑은 고딕" panose="020B0503020000020004" pitchFamily="50" charset="-127"/>
              </a:rPr>
              <a:t>지역별 현황 페이지의 보고서 완성하기</a:t>
            </a: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02618D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누적 세로 막대형 차트를 사용해 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3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개 지역 구군시별 매출 시각화하기</a:t>
            </a:r>
            <a:endParaRPr lang="en-US" altLang="ko-KR" sz="2000">
              <a:solidFill>
                <a:prstClr val="black"/>
              </a:solidFill>
              <a:latin typeface="맑은 고딕" panose="020F0302020204030204"/>
              <a:ea typeface="맑은 고딕" panose="020B0503020000020004" pitchFamily="50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연도</a:t>
            </a:r>
            <a:r>
              <a:rPr lang="en-US" altLang="ko-KR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, </a:t>
            </a:r>
            <a:r>
              <a:rPr lang="ko-KR" altLang="en-US" sz="2000">
                <a:solidFill>
                  <a:prstClr val="black"/>
                </a:solidFill>
                <a:latin typeface="맑은 고딕" panose="020F0302020204030204"/>
                <a:ea typeface="맑은 고딕" panose="020B0503020000020004" pitchFamily="50" charset="-127"/>
              </a:rPr>
              <a:t>월 슬라이서 추가하기</a:t>
            </a:r>
            <a:endParaRPr lang="en-US" altLang="ko-KR" kern="0">
              <a:solidFill>
                <a:srgbClr val="000000"/>
              </a:solidFill>
              <a:latin typeface="휴먼고딕"/>
              <a:ea typeface="맑은 고딕" panose="020B0503020000020004" pitchFamily="50" charset="-127"/>
            </a:endParaRPr>
          </a:p>
          <a:p>
            <a:pPr marL="342900" marR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7160" algn="l"/>
              </a:tabLst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도넛 차트를 사용해 권역별 매출비율 시각화하기</a:t>
            </a:r>
            <a:endParaRPr lang="en-US" altLang="ko-KR" sz="2000">
              <a:solidFill>
                <a:prstClr val="black"/>
              </a:solidFill>
              <a:latin typeface="맑은 고딕" panose="020F0302020204030204"/>
              <a:ea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0B79B0C-4427-DEC1-2B70-6ACC34E42E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983777" y="3913794"/>
            <a:ext cx="2572435" cy="24043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E467A0F-02AE-4EA5-25E5-193A5517EA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3746312" y="4293372"/>
            <a:ext cx="7949120" cy="194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117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5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보고서 디자인</a:t>
            </a:r>
            <a:endParaRPr kumimoji="0" lang="ko-KR" altLang="en-US" sz="3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526371"/>
            <a:ext cx="10646307" cy="494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137160" algn="l"/>
              </a:tabLst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텍스트 상자</a:t>
            </a: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, </a:t>
            </a: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도형</a:t>
            </a: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, </a:t>
            </a: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이미지</a:t>
            </a: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, </a:t>
            </a: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테마 등을 사용하여 보고서를 디자인할 수 있다</a:t>
            </a: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. </a:t>
            </a:r>
          </a:p>
          <a:p>
            <a:pPr marL="285750" marR="0" indent="-2857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tabLst>
                <a:tab pos="137160" algn="l"/>
              </a:tabLst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작성한 보고서를 디자인하여 최종 보고서 완성하기</a:t>
            </a:r>
            <a:endParaRPr lang="en-US" altLang="ko-KR" sz="2000" kern="0">
              <a:solidFill>
                <a:srgbClr val="000000"/>
              </a:solidFill>
              <a:latin typeface="휴먼고딕"/>
              <a:ea typeface="맑은 고딕" panose="020B0503020000020004" pitchFamily="50" charset="-127"/>
            </a:endParaRPr>
          </a:p>
          <a:p>
            <a:pPr marL="914400" lvl="1" indent="-457200" algn="just" fontAlgn="base">
              <a:lnSpc>
                <a:spcPct val="160000"/>
              </a:lnSpc>
              <a:buAutoNum type="arabicParenR"/>
              <a:tabLst>
                <a:tab pos="137160" algn="l"/>
              </a:tabLst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캔버스 배경</a:t>
            </a:r>
            <a:endParaRPr lang="en-US" altLang="ko-KR" sz="2000" kern="0">
              <a:solidFill>
                <a:srgbClr val="000000"/>
              </a:solidFill>
              <a:latin typeface="휴먼고딕"/>
              <a:ea typeface="맑은 고딕" panose="020B0503020000020004" pitchFamily="50" charset="-127"/>
            </a:endParaRPr>
          </a:p>
          <a:p>
            <a:pPr marL="914400" lvl="1" indent="-457200" algn="just" fontAlgn="base">
              <a:lnSpc>
                <a:spcPct val="160000"/>
              </a:lnSpc>
              <a:buAutoNum type="arabicParenR"/>
              <a:tabLst>
                <a:tab pos="137160" algn="l"/>
              </a:tabLst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삽입 요소</a:t>
            </a:r>
            <a:endParaRPr lang="en-US" altLang="ko-KR" sz="2000" kern="0">
              <a:solidFill>
                <a:srgbClr val="000000"/>
              </a:solidFill>
              <a:latin typeface="휴먼고딕"/>
              <a:ea typeface="맑은 고딕" panose="020B0503020000020004" pitchFamily="50" charset="-127"/>
            </a:endParaRPr>
          </a:p>
          <a:p>
            <a:pPr marL="1371600" lvl="2" indent="-457200" algn="just" fontAlgn="base">
              <a:lnSpc>
                <a:spcPct val="160000"/>
              </a:lnSpc>
              <a:buFont typeface="+mj-ea"/>
              <a:buAutoNum type="circleNumDbPlain"/>
              <a:tabLst>
                <a:tab pos="137160" algn="l"/>
              </a:tabLst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텍스트 상자</a:t>
            </a:r>
            <a:endParaRPr lang="en-US" altLang="ko-KR" sz="2000" kern="0">
              <a:solidFill>
                <a:srgbClr val="000000"/>
              </a:solidFill>
              <a:latin typeface="휴먼고딕"/>
              <a:ea typeface="맑은 고딕" panose="020B0503020000020004" pitchFamily="50" charset="-127"/>
            </a:endParaRPr>
          </a:p>
          <a:p>
            <a:pPr marL="1371600" lvl="2" indent="-457200" algn="just" fontAlgn="base">
              <a:lnSpc>
                <a:spcPct val="160000"/>
              </a:lnSpc>
              <a:buFont typeface="+mj-ea"/>
              <a:buAutoNum type="circleNumDbPlain"/>
              <a:tabLst>
                <a:tab pos="137160" algn="l"/>
              </a:tabLst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셰이프</a:t>
            </a:r>
            <a:endParaRPr lang="en-US" altLang="ko-KR" sz="2000" kern="0">
              <a:solidFill>
                <a:srgbClr val="000000"/>
              </a:solidFill>
              <a:latin typeface="휴먼고딕"/>
              <a:ea typeface="맑은 고딕" panose="020B0503020000020004" pitchFamily="50" charset="-127"/>
            </a:endParaRPr>
          </a:p>
          <a:p>
            <a:pPr marL="1371600" lvl="2" indent="-457200" algn="just" fontAlgn="base">
              <a:lnSpc>
                <a:spcPct val="160000"/>
              </a:lnSpc>
              <a:buFont typeface="+mj-ea"/>
              <a:buAutoNum type="circleNumDbPlain"/>
              <a:tabLst>
                <a:tab pos="137160" algn="l"/>
              </a:tabLst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이미지</a:t>
            </a:r>
            <a:endParaRPr lang="en-US" altLang="ko-KR" sz="2000" kern="0">
              <a:solidFill>
                <a:srgbClr val="000000"/>
              </a:solidFill>
              <a:latin typeface="휴먼고딕"/>
              <a:ea typeface="맑은 고딕" panose="020B0503020000020004" pitchFamily="50" charset="-127"/>
            </a:endParaRPr>
          </a:p>
          <a:p>
            <a:pPr marL="1371600" lvl="2" indent="-457200" algn="just" fontAlgn="base">
              <a:lnSpc>
                <a:spcPct val="160000"/>
              </a:lnSpc>
              <a:buFont typeface="+mj-ea"/>
              <a:buAutoNum type="circleNumDbPlain"/>
              <a:tabLst>
                <a:tab pos="137160" algn="l"/>
              </a:tabLst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단추</a:t>
            </a:r>
            <a:endParaRPr lang="en-US" altLang="ko-KR" sz="2000" kern="0">
              <a:solidFill>
                <a:srgbClr val="000000"/>
              </a:solidFill>
              <a:latin typeface="휴먼고딕"/>
              <a:ea typeface="맑은 고딕" panose="020B0503020000020004" pitchFamily="50" charset="-127"/>
            </a:endParaRPr>
          </a:p>
          <a:p>
            <a:pPr marL="914400" lvl="1" indent="-457200" algn="just" fontAlgn="base">
              <a:lnSpc>
                <a:spcPct val="160000"/>
              </a:lnSpc>
              <a:buAutoNum type="arabicParenR" startAt="3"/>
              <a:tabLst>
                <a:tab pos="137160" algn="l"/>
              </a:tabLst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조건부 서식</a:t>
            </a:r>
            <a:endParaRPr lang="en-US" altLang="ko-KR" sz="2000" kern="0">
              <a:solidFill>
                <a:srgbClr val="000000"/>
              </a:solidFill>
              <a:latin typeface="휴먼고딕"/>
              <a:ea typeface="맑은 고딕" panose="020B0503020000020004" pitchFamily="50" charset="-127"/>
            </a:endParaRPr>
          </a:p>
          <a:p>
            <a:pPr marL="914400" lvl="1" indent="-457200" algn="just" fontAlgn="base">
              <a:lnSpc>
                <a:spcPct val="160000"/>
              </a:lnSpc>
              <a:buAutoNum type="arabicParenR" startAt="3"/>
              <a:tabLst>
                <a:tab pos="137160" algn="l"/>
              </a:tabLst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테마</a:t>
            </a:r>
            <a:endParaRPr lang="en-US" altLang="ko-KR" sz="2000" kern="0">
              <a:solidFill>
                <a:srgbClr val="000000"/>
              </a:solidFill>
              <a:latin typeface="휴먼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40641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32B577-DEC4-7D7C-0C08-398EA4CFF2CC}"/>
              </a:ext>
            </a:extLst>
          </p:cNvPr>
          <p:cNvSpPr txBox="1"/>
          <p:nvPr/>
        </p:nvSpPr>
        <p:spPr>
          <a:xfrm>
            <a:off x="864973" y="1526371"/>
            <a:ext cx="10646307" cy="51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60000"/>
              </a:lnSpc>
              <a:tabLst>
                <a:tab pos="137160" algn="l"/>
              </a:tabLst>
            </a:pP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Unsplash (https://unsplash.com/ko)</a:t>
            </a: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에서 무료 이미지 및 사진 다운 가능</a:t>
            </a:r>
          </a:p>
        </p:txBody>
      </p:sp>
      <p:pic>
        <p:nvPicPr>
          <p:cNvPr id="2" name="Picture 37">
            <a:extLst>
              <a:ext uri="{FF2B5EF4-FFF2-40B4-BE49-F238E27FC236}">
                <a16:creationId xmlns:a16="http://schemas.microsoft.com/office/drawing/2014/main" id="{A4169A5C-F94D-7D23-2A3E-ACB702672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38" y="2201798"/>
            <a:ext cx="7783201" cy="4186038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13057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디자인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1B281E-9F45-CBC3-4313-E58D77269217}"/>
              </a:ext>
            </a:extLst>
          </p:cNvPr>
          <p:cNvSpPr txBox="1"/>
          <p:nvPr/>
        </p:nvSpPr>
        <p:spPr>
          <a:xfrm>
            <a:off x="864973" y="1526371"/>
            <a:ext cx="10646307" cy="51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137160" algn="l"/>
              </a:tabLst>
            </a:pP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Google Fonts(https://fonts.google.com/icons)</a:t>
            </a: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에서 무료 아이콘 다운</a:t>
            </a: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 </a:t>
            </a: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가능</a:t>
            </a:r>
            <a:endParaRPr lang="en-US" altLang="ko-KR" sz="2000" kern="0">
              <a:solidFill>
                <a:srgbClr val="000000"/>
              </a:solidFill>
              <a:latin typeface="휴먼고딕"/>
              <a:ea typeface="맑은 고딕" panose="020B0503020000020004" pitchFamily="50" charset="-127"/>
            </a:endParaRPr>
          </a:p>
        </p:txBody>
      </p:sp>
      <p:pic>
        <p:nvPicPr>
          <p:cNvPr id="15" name="Picture 42">
            <a:extLst>
              <a:ext uri="{FF2B5EF4-FFF2-40B4-BE49-F238E27FC236}">
                <a16:creationId xmlns:a16="http://schemas.microsoft.com/office/drawing/2014/main" id="{961E10C4-DA96-DE9C-D43F-BAB89214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79" y="2233506"/>
            <a:ext cx="7711441" cy="4147444"/>
          </a:xfrm>
          <a:prstGeom prst="rect">
            <a:avLst/>
          </a:prstGeom>
          <a:noFill/>
          <a:ln w="0" cap="rnd">
            <a:solidFill>
              <a:srgbClr val="BBBBBB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8427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보고서 디자인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1B281E-9F45-CBC3-4313-E58D77269217}"/>
              </a:ext>
            </a:extLst>
          </p:cNvPr>
          <p:cNvSpPr txBox="1"/>
          <p:nvPr/>
        </p:nvSpPr>
        <p:spPr>
          <a:xfrm>
            <a:off x="864973" y="1526371"/>
            <a:ext cx="10544707" cy="248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시각적 개체의 서식을 개별로 설정 할 경우 작업이 매우 번거로우며 시간이 많이 소요됨</a:t>
            </a: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[</a:t>
            </a: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보기</a:t>
            </a: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]-[</a:t>
            </a: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테마</a:t>
            </a: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] </a:t>
            </a: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그룹</a:t>
            </a: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-[</a:t>
            </a: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현재 테마 사용자 지정</a:t>
            </a: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]</a:t>
            </a: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에서는 전체 페이지 및 페이지에 있는 모든 시각적 개체에 대한 서식을 한번에 변경할 수 있다</a:t>
            </a: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.</a:t>
            </a: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r>
              <a:rPr lang="ko-KR" altLang="en-US" sz="2000"/>
              <a:t>단</a:t>
            </a:r>
            <a:r>
              <a:rPr lang="en-US" altLang="ko-KR" sz="2000"/>
              <a:t>, [</a:t>
            </a:r>
            <a:r>
              <a:rPr lang="ko-KR" altLang="en-US" sz="2000"/>
              <a:t>현재 테마 사용자 지정</a:t>
            </a:r>
            <a:r>
              <a:rPr lang="en-US" altLang="ko-KR" sz="2000"/>
              <a:t>]</a:t>
            </a:r>
            <a:r>
              <a:rPr lang="ko-KR" altLang="en-US" sz="2000"/>
              <a:t>에서는 모든 시각적 개체에 대한 서식이 변경되므로 해당 서식이 불필요한 특정 개체의 경우에는 수정 작업이 필요하다</a:t>
            </a:r>
            <a:r>
              <a:rPr lang="en-US" altLang="ko-KR" sz="2000"/>
              <a:t>. </a:t>
            </a:r>
            <a:endParaRPr lang="en-US" altLang="ko-KR" sz="2000" kern="0">
              <a:solidFill>
                <a:srgbClr val="000000"/>
              </a:solidFill>
              <a:latin typeface="휴먼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3717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9421CC3-ECA3-64E4-F2DD-EA78312FC420}"/>
              </a:ext>
            </a:extLst>
          </p:cNvPr>
          <p:cNvSpPr txBox="1"/>
          <p:nvPr/>
        </p:nvSpPr>
        <p:spPr>
          <a:xfrm>
            <a:off x="555970" y="825281"/>
            <a:ext cx="10172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1B281E-9F45-CBC3-4313-E58D77269217}"/>
              </a:ext>
            </a:extLst>
          </p:cNvPr>
          <p:cNvSpPr txBox="1"/>
          <p:nvPr/>
        </p:nvSpPr>
        <p:spPr>
          <a:xfrm>
            <a:off x="864973" y="1526371"/>
            <a:ext cx="10544707" cy="297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>
                <a:tab pos="137160" algn="l"/>
              </a:tabLst>
              <a:defRPr/>
            </a:pPr>
            <a:r>
              <a: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휴먼고딕"/>
                <a:ea typeface="맑은 고딕" panose="020B0503020000020004" pitchFamily="50" charset="-127"/>
                <a:cs typeface="+mn-cs"/>
              </a:rPr>
              <a:t>샘플데이터를 활용하여 보고서 작성하기</a:t>
            </a:r>
            <a:endParaRPr kumimoji="0" lang="en-US" altLang="ko-KR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휴먼고딕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>
                <a:tab pos="137160" algn="l"/>
              </a:tabLst>
              <a:defRPr/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샘플데이터 다운</a:t>
            </a: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: </a:t>
            </a: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  <a:hlinkClick r:id="rId2"/>
              </a:rPr>
              <a:t>https://www.kaggle.com</a:t>
            </a:r>
            <a:endParaRPr lang="en-US" altLang="ko-KR" sz="2000" kern="0">
              <a:solidFill>
                <a:srgbClr val="000000"/>
              </a:solidFill>
              <a:latin typeface="휴먼고딕"/>
              <a:ea typeface="맑은 고딕" panose="020B0503020000020004" pitchFamily="50" charset="-127"/>
            </a:endParaRP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>
                <a:tab pos="137160" algn="l"/>
              </a:tabLst>
              <a:defRPr/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분석용 데이터로 가공</a:t>
            </a: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(</a:t>
            </a: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데이터 전처리</a:t>
            </a: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)</a:t>
            </a: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>
                <a:tab pos="137160" algn="l"/>
              </a:tabLst>
              <a:defRPr/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시각화에 필요한 다양한 계산열</a:t>
            </a:r>
            <a:r>
              <a:rPr lang="en-US" altLang="ko-KR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, </a:t>
            </a: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측정값 생성</a:t>
            </a:r>
            <a:endParaRPr lang="en-US" altLang="ko-KR" sz="2000" kern="0">
              <a:solidFill>
                <a:srgbClr val="000000"/>
              </a:solidFill>
              <a:latin typeface="휴먼고딕"/>
              <a:ea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§"/>
              <a:tabLst>
                <a:tab pos="137160" algn="l"/>
              </a:tabLst>
              <a:defRPr/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시각적 개체를 활용하여 보고서 작성 </a:t>
            </a:r>
            <a:endParaRPr lang="en-US" altLang="ko-KR" sz="2000" kern="0">
              <a:solidFill>
                <a:srgbClr val="000000"/>
              </a:solidFill>
              <a:latin typeface="휴먼고딕"/>
              <a:ea typeface="맑은 고딕" panose="020B0503020000020004" pitchFamily="50" charset="-127"/>
            </a:endParaRPr>
          </a:p>
          <a:p>
            <a:pPr marL="342900" indent="-342900" algn="just" fontAlgn="base">
              <a:lnSpc>
                <a:spcPct val="160000"/>
              </a:lnSpc>
              <a:buFont typeface="Wingdings" panose="05000000000000000000" pitchFamily="2" charset="2"/>
              <a:buChar char="§"/>
              <a:tabLst>
                <a:tab pos="137160" algn="l"/>
              </a:tabLst>
              <a:defRPr/>
            </a:pPr>
            <a:r>
              <a:rPr lang="ko-KR" altLang="en-US" sz="2000" kern="0">
                <a:solidFill>
                  <a:srgbClr val="000000"/>
                </a:solidFill>
                <a:latin typeface="휴먼고딕"/>
                <a:ea typeface="맑은 고딕" panose="020B0503020000020004" pitchFamily="50" charset="-127"/>
              </a:rPr>
              <a:t>디자인 요소를 활용하여 보고서 디자인</a:t>
            </a:r>
            <a:endParaRPr lang="en-US" altLang="ko-KR" sz="2000" kern="0">
              <a:solidFill>
                <a:srgbClr val="000000"/>
              </a:solidFill>
              <a:latin typeface="휴먼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443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latinLnBrk="0">
                <a:defRPr/>
              </a:pPr>
              <a:endParaRPr lang="en-US" altLang="ko-KR" sz="1050" kern="0" dirty="0">
                <a:solidFill>
                  <a:srgbClr val="44546A">
                    <a:lumMod val="75000"/>
                  </a:srgbClr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DD1BD7-E7FD-46B9-A122-61F6825190CA}"/>
              </a:ext>
            </a:extLst>
          </p:cNvPr>
          <p:cNvSpPr txBox="1"/>
          <p:nvPr/>
        </p:nvSpPr>
        <p:spPr>
          <a:xfrm>
            <a:off x="735004" y="1117879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/>
              <a:t>Power BI</a:t>
            </a:r>
            <a:r>
              <a:rPr lang="ko-KR" altLang="en-US" sz="3500"/>
              <a:t>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ABDCF-32EF-48CD-A7BC-EE5FBA102C52}"/>
              </a:ext>
            </a:extLst>
          </p:cNvPr>
          <p:cNvSpPr txBox="1"/>
          <p:nvPr/>
        </p:nvSpPr>
        <p:spPr>
          <a:xfrm>
            <a:off x="864973" y="1946121"/>
            <a:ext cx="7307766" cy="1502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en-US" altLang="ko-KR" sz="2000" kern="0" spc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Power BI Desktop: 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Windows </a:t>
            </a:r>
            <a:r>
              <a:rPr lang="ko-KR" altLang="en-US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데스크톱 애플리케이션</a:t>
            </a:r>
            <a:endParaRPr lang="en-US" altLang="ko-KR" sz="2000" kern="0" spc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en-US" altLang="ko-KR" sz="2000" kern="0" spc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Power BI Service</a:t>
            </a:r>
            <a:r>
              <a:rPr lang="en-US" altLang="ko-KR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온라인 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SaaS(Software as a Service)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en-US" altLang="ko-KR" sz="2000" kern="0" spc="0">
                <a:solidFill>
                  <a:srgbClr val="0000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Power BI Mobile</a:t>
            </a:r>
            <a:r>
              <a:rPr lang="en-US" altLang="ko-KR" sz="2000" ker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Windows, iOS </a:t>
            </a:r>
            <a:r>
              <a:rPr lang="ko-KR" altLang="en-US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Android </a:t>
            </a:r>
            <a:r>
              <a:rPr lang="ko-KR" altLang="en-US" sz="2000" kern="0" spc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디바이스용 </a:t>
            </a:r>
            <a:endParaRPr lang="en-US" altLang="ko-KR" sz="2000" kern="0" spc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67FC52-F846-51DD-3E08-F1638D8C0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90481"/>
            <a:ext cx="5396757" cy="269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6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1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2000" y="161036"/>
            <a:ext cx="11808000" cy="6535928"/>
            <a:chOff x="192000" y="161036"/>
            <a:chExt cx="11808000" cy="6535928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F669D5D3-77E9-03D5-6430-32CD64683AB3}"/>
                </a:ext>
              </a:extLst>
            </p:cNvPr>
            <p:cNvSpPr/>
            <p:nvPr/>
          </p:nvSpPr>
          <p:spPr>
            <a:xfrm>
              <a:off x="192000" y="161036"/>
              <a:ext cx="11808000" cy="266700"/>
            </a:xfrm>
            <a:prstGeom prst="round2SameRect">
              <a:avLst/>
            </a:prstGeom>
            <a:solidFill>
              <a:srgbClr val="11A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9D05BFDF-F517-1901-CF4D-BBC99DE66917}"/>
                </a:ext>
              </a:extLst>
            </p:cNvPr>
            <p:cNvSpPr/>
            <p:nvPr/>
          </p:nvSpPr>
          <p:spPr>
            <a:xfrm>
              <a:off x="192000" y="427736"/>
              <a:ext cx="11808000" cy="6269228"/>
            </a:xfrm>
            <a:prstGeom prst="round2SameRect">
              <a:avLst>
                <a:gd name="adj1" fmla="val 0"/>
                <a:gd name="adj2" fmla="val 583"/>
              </a:avLst>
            </a:prstGeom>
            <a:solidFill>
              <a:schemeClr val="bg1"/>
            </a:solidFill>
            <a:ln>
              <a:noFill/>
            </a:ln>
            <a:effectLst>
              <a:outerShdw dist="12700" dir="5400000" algn="t" rotWithShape="0">
                <a:srgbClr val="11A1C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DB7ACA0-0E50-C79D-1E8F-CFE4E4824989}"/>
                </a:ext>
              </a:extLst>
            </p:cNvPr>
            <p:cNvSpPr/>
            <p:nvPr/>
          </p:nvSpPr>
          <p:spPr>
            <a:xfrm>
              <a:off x="314583" y="236249"/>
              <a:ext cx="118804" cy="118804"/>
            </a:xfrm>
            <a:prstGeom prst="ellipse">
              <a:avLst/>
            </a:prstGeom>
            <a:solidFill>
              <a:srgbClr val="FF66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11747EB-5158-B6AB-DBCD-BDD58A933410}"/>
                </a:ext>
              </a:extLst>
            </p:cNvPr>
            <p:cNvSpPr/>
            <p:nvPr/>
          </p:nvSpPr>
          <p:spPr>
            <a:xfrm>
              <a:off x="496568" y="236249"/>
              <a:ext cx="118804" cy="118804"/>
            </a:xfrm>
            <a:prstGeom prst="ellipse">
              <a:avLst/>
            </a:prstGeom>
            <a:solidFill>
              <a:srgbClr val="92D05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6AF9915-5414-9A6D-7BB8-D192173C5DD0}"/>
                </a:ext>
              </a:extLst>
            </p:cNvPr>
            <p:cNvSpPr/>
            <p:nvPr/>
          </p:nvSpPr>
          <p:spPr>
            <a:xfrm>
              <a:off x="678553" y="236249"/>
              <a:ext cx="118804" cy="118804"/>
            </a:xfrm>
            <a:prstGeom prst="ellipse">
              <a:avLst/>
            </a:prstGeom>
            <a:solidFill>
              <a:srgbClr val="FFC00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292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A408C48C-81C6-60E9-846A-4560ABEE1EEB}"/>
                </a:ext>
              </a:extLst>
            </p:cNvPr>
            <p:cNvSpPr/>
            <p:nvPr/>
          </p:nvSpPr>
          <p:spPr>
            <a:xfrm>
              <a:off x="11695432" y="208596"/>
              <a:ext cx="170092" cy="171579"/>
            </a:xfrm>
            <a:custGeom>
              <a:avLst/>
              <a:gdLst>
                <a:gd name="connsiteX0" fmla="*/ 372193 w 711517"/>
                <a:gd name="connsiteY0" fmla="*/ 605492 h 717737"/>
                <a:gd name="connsiteX1" fmla="*/ 484438 w 711517"/>
                <a:gd name="connsiteY1" fmla="*/ 605492 h 717737"/>
                <a:gd name="connsiteX2" fmla="*/ 484438 w 711517"/>
                <a:gd name="connsiteY2" fmla="*/ 717737 h 717737"/>
                <a:gd name="connsiteX3" fmla="*/ 372193 w 711517"/>
                <a:gd name="connsiteY3" fmla="*/ 717737 h 717737"/>
                <a:gd name="connsiteX4" fmla="*/ 113585 w 711517"/>
                <a:gd name="connsiteY4" fmla="*/ 494585 h 717737"/>
                <a:gd name="connsiteX5" fmla="*/ 221694 w 711517"/>
                <a:gd name="connsiteY5" fmla="*/ 494585 h 717737"/>
                <a:gd name="connsiteX6" fmla="*/ 221694 w 711517"/>
                <a:gd name="connsiteY6" fmla="*/ 602694 h 717737"/>
                <a:gd name="connsiteX7" fmla="*/ 113585 w 711517"/>
                <a:gd name="connsiteY7" fmla="*/ 602694 h 717737"/>
                <a:gd name="connsiteX8" fmla="*/ 63338 w 711517"/>
                <a:gd name="connsiteY8" fmla="*/ 444338 h 717737"/>
                <a:gd name="connsiteX9" fmla="*/ 63338 w 711517"/>
                <a:gd name="connsiteY9" fmla="*/ 652942 h 717737"/>
                <a:gd name="connsiteX10" fmla="*/ 271942 w 711517"/>
                <a:gd name="connsiteY10" fmla="*/ 652942 h 717737"/>
                <a:gd name="connsiteX11" fmla="*/ 271942 w 711517"/>
                <a:gd name="connsiteY11" fmla="*/ 444338 h 717737"/>
                <a:gd name="connsiteX12" fmla="*/ 595228 w 711517"/>
                <a:gd name="connsiteY12" fmla="*/ 381000 h 717737"/>
                <a:gd name="connsiteX13" fmla="*/ 707473 w 711517"/>
                <a:gd name="connsiteY13" fmla="*/ 381000 h 717737"/>
                <a:gd name="connsiteX14" fmla="*/ 707473 w 711517"/>
                <a:gd name="connsiteY14" fmla="*/ 493245 h 717737"/>
                <a:gd name="connsiteX15" fmla="*/ 707473 w 711517"/>
                <a:gd name="connsiteY15" fmla="*/ 605490 h 717737"/>
                <a:gd name="connsiteX16" fmla="*/ 707473 w 711517"/>
                <a:gd name="connsiteY16" fmla="*/ 717735 h 717737"/>
                <a:gd name="connsiteX17" fmla="*/ 595228 w 711517"/>
                <a:gd name="connsiteY17" fmla="*/ 717735 h 717737"/>
                <a:gd name="connsiteX18" fmla="*/ 595228 w 711517"/>
                <a:gd name="connsiteY18" fmla="*/ 605490 h 717737"/>
                <a:gd name="connsiteX19" fmla="*/ 482983 w 711517"/>
                <a:gd name="connsiteY19" fmla="*/ 605490 h 717737"/>
                <a:gd name="connsiteX20" fmla="*/ 482983 w 711517"/>
                <a:gd name="connsiteY20" fmla="*/ 493247 h 717737"/>
                <a:gd name="connsiteX21" fmla="*/ 372193 w 711517"/>
                <a:gd name="connsiteY21" fmla="*/ 493247 h 717737"/>
                <a:gd name="connsiteX22" fmla="*/ 372193 w 711517"/>
                <a:gd name="connsiteY22" fmla="*/ 381002 h 717737"/>
                <a:gd name="connsiteX23" fmla="*/ 484438 w 711517"/>
                <a:gd name="connsiteY23" fmla="*/ 381002 h 717737"/>
                <a:gd name="connsiteX24" fmla="*/ 484438 w 711517"/>
                <a:gd name="connsiteY24" fmla="*/ 493245 h 717737"/>
                <a:gd name="connsiteX25" fmla="*/ 595228 w 711517"/>
                <a:gd name="connsiteY25" fmla="*/ 493245 h 717737"/>
                <a:gd name="connsiteX26" fmla="*/ 0 w 711517"/>
                <a:gd name="connsiteY26" fmla="*/ 381000 h 717737"/>
                <a:gd name="connsiteX27" fmla="*/ 335280 w 711517"/>
                <a:gd name="connsiteY27" fmla="*/ 381000 h 717737"/>
                <a:gd name="connsiteX28" fmla="*/ 335280 w 711517"/>
                <a:gd name="connsiteY28" fmla="*/ 716280 h 717737"/>
                <a:gd name="connsiteX29" fmla="*/ 0 w 711517"/>
                <a:gd name="connsiteY29" fmla="*/ 716280 h 717737"/>
                <a:gd name="connsiteX30" fmla="*/ 489822 w 711517"/>
                <a:gd name="connsiteY30" fmla="*/ 113585 h 717737"/>
                <a:gd name="connsiteX31" fmla="*/ 597931 w 711517"/>
                <a:gd name="connsiteY31" fmla="*/ 113585 h 717737"/>
                <a:gd name="connsiteX32" fmla="*/ 597931 w 711517"/>
                <a:gd name="connsiteY32" fmla="*/ 221694 h 717737"/>
                <a:gd name="connsiteX33" fmla="*/ 489822 w 711517"/>
                <a:gd name="connsiteY33" fmla="*/ 221694 h 717737"/>
                <a:gd name="connsiteX34" fmla="*/ 113585 w 711517"/>
                <a:gd name="connsiteY34" fmla="*/ 113585 h 717737"/>
                <a:gd name="connsiteX35" fmla="*/ 221694 w 711517"/>
                <a:gd name="connsiteY35" fmla="*/ 113585 h 717737"/>
                <a:gd name="connsiteX36" fmla="*/ 221694 w 711517"/>
                <a:gd name="connsiteY36" fmla="*/ 221694 h 717737"/>
                <a:gd name="connsiteX37" fmla="*/ 113585 w 711517"/>
                <a:gd name="connsiteY37" fmla="*/ 221694 h 717737"/>
                <a:gd name="connsiteX38" fmla="*/ 439575 w 711517"/>
                <a:gd name="connsiteY38" fmla="*/ 63338 h 717737"/>
                <a:gd name="connsiteX39" fmla="*/ 439575 w 711517"/>
                <a:gd name="connsiteY39" fmla="*/ 271942 h 717737"/>
                <a:gd name="connsiteX40" fmla="*/ 648179 w 711517"/>
                <a:gd name="connsiteY40" fmla="*/ 271942 h 717737"/>
                <a:gd name="connsiteX41" fmla="*/ 648179 w 711517"/>
                <a:gd name="connsiteY41" fmla="*/ 63338 h 717737"/>
                <a:gd name="connsiteX42" fmla="*/ 63338 w 711517"/>
                <a:gd name="connsiteY42" fmla="*/ 63338 h 717737"/>
                <a:gd name="connsiteX43" fmla="*/ 63338 w 711517"/>
                <a:gd name="connsiteY43" fmla="*/ 271942 h 717737"/>
                <a:gd name="connsiteX44" fmla="*/ 271942 w 711517"/>
                <a:gd name="connsiteY44" fmla="*/ 271942 h 717737"/>
                <a:gd name="connsiteX45" fmla="*/ 271942 w 711517"/>
                <a:gd name="connsiteY45" fmla="*/ 63338 h 717737"/>
                <a:gd name="connsiteX46" fmla="*/ 376237 w 711517"/>
                <a:gd name="connsiteY46" fmla="*/ 0 h 717737"/>
                <a:gd name="connsiteX47" fmla="*/ 711517 w 711517"/>
                <a:gd name="connsiteY47" fmla="*/ 0 h 717737"/>
                <a:gd name="connsiteX48" fmla="*/ 711517 w 711517"/>
                <a:gd name="connsiteY48" fmla="*/ 335280 h 717737"/>
                <a:gd name="connsiteX49" fmla="*/ 376237 w 711517"/>
                <a:gd name="connsiteY49" fmla="*/ 335280 h 717737"/>
                <a:gd name="connsiteX50" fmla="*/ 0 w 711517"/>
                <a:gd name="connsiteY50" fmla="*/ 0 h 717737"/>
                <a:gd name="connsiteX51" fmla="*/ 335280 w 711517"/>
                <a:gd name="connsiteY51" fmla="*/ 0 h 717737"/>
                <a:gd name="connsiteX52" fmla="*/ 335280 w 711517"/>
                <a:gd name="connsiteY52" fmla="*/ 335280 h 717737"/>
                <a:gd name="connsiteX53" fmla="*/ 0 w 711517"/>
                <a:gd name="connsiteY53" fmla="*/ 335280 h 717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711517" h="717737">
                  <a:moveTo>
                    <a:pt x="372193" y="605492"/>
                  </a:moveTo>
                  <a:lnTo>
                    <a:pt x="484438" y="605492"/>
                  </a:lnTo>
                  <a:lnTo>
                    <a:pt x="484438" y="717737"/>
                  </a:lnTo>
                  <a:lnTo>
                    <a:pt x="372193" y="717737"/>
                  </a:lnTo>
                  <a:close/>
                  <a:moveTo>
                    <a:pt x="113585" y="494585"/>
                  </a:moveTo>
                  <a:lnTo>
                    <a:pt x="221694" y="494585"/>
                  </a:lnTo>
                  <a:lnTo>
                    <a:pt x="221694" y="602694"/>
                  </a:lnTo>
                  <a:lnTo>
                    <a:pt x="113585" y="602694"/>
                  </a:lnTo>
                  <a:close/>
                  <a:moveTo>
                    <a:pt x="63338" y="444338"/>
                  </a:moveTo>
                  <a:lnTo>
                    <a:pt x="63338" y="652942"/>
                  </a:lnTo>
                  <a:lnTo>
                    <a:pt x="271942" y="652942"/>
                  </a:lnTo>
                  <a:lnTo>
                    <a:pt x="271942" y="444338"/>
                  </a:lnTo>
                  <a:close/>
                  <a:moveTo>
                    <a:pt x="595228" y="381000"/>
                  </a:moveTo>
                  <a:lnTo>
                    <a:pt x="707473" y="381000"/>
                  </a:lnTo>
                  <a:lnTo>
                    <a:pt x="707473" y="493245"/>
                  </a:lnTo>
                  <a:lnTo>
                    <a:pt x="707473" y="605490"/>
                  </a:lnTo>
                  <a:lnTo>
                    <a:pt x="707473" y="717735"/>
                  </a:lnTo>
                  <a:lnTo>
                    <a:pt x="595228" y="717735"/>
                  </a:lnTo>
                  <a:lnTo>
                    <a:pt x="595228" y="605490"/>
                  </a:lnTo>
                  <a:lnTo>
                    <a:pt x="482983" y="605490"/>
                  </a:lnTo>
                  <a:lnTo>
                    <a:pt x="482983" y="493247"/>
                  </a:lnTo>
                  <a:lnTo>
                    <a:pt x="372193" y="493247"/>
                  </a:lnTo>
                  <a:lnTo>
                    <a:pt x="372193" y="381002"/>
                  </a:lnTo>
                  <a:lnTo>
                    <a:pt x="484438" y="381002"/>
                  </a:lnTo>
                  <a:lnTo>
                    <a:pt x="484438" y="493245"/>
                  </a:lnTo>
                  <a:lnTo>
                    <a:pt x="595228" y="493245"/>
                  </a:lnTo>
                  <a:close/>
                  <a:moveTo>
                    <a:pt x="0" y="381000"/>
                  </a:moveTo>
                  <a:lnTo>
                    <a:pt x="335280" y="381000"/>
                  </a:lnTo>
                  <a:lnTo>
                    <a:pt x="335280" y="716280"/>
                  </a:lnTo>
                  <a:lnTo>
                    <a:pt x="0" y="716280"/>
                  </a:lnTo>
                  <a:close/>
                  <a:moveTo>
                    <a:pt x="489822" y="113585"/>
                  </a:moveTo>
                  <a:lnTo>
                    <a:pt x="597931" y="113585"/>
                  </a:lnTo>
                  <a:lnTo>
                    <a:pt x="597931" y="221694"/>
                  </a:lnTo>
                  <a:lnTo>
                    <a:pt x="489822" y="221694"/>
                  </a:lnTo>
                  <a:close/>
                  <a:moveTo>
                    <a:pt x="113585" y="113585"/>
                  </a:moveTo>
                  <a:lnTo>
                    <a:pt x="221694" y="113585"/>
                  </a:lnTo>
                  <a:lnTo>
                    <a:pt x="221694" y="221694"/>
                  </a:lnTo>
                  <a:lnTo>
                    <a:pt x="113585" y="221694"/>
                  </a:lnTo>
                  <a:close/>
                  <a:moveTo>
                    <a:pt x="439575" y="63338"/>
                  </a:moveTo>
                  <a:lnTo>
                    <a:pt x="439575" y="271942"/>
                  </a:lnTo>
                  <a:lnTo>
                    <a:pt x="648179" y="271942"/>
                  </a:lnTo>
                  <a:lnTo>
                    <a:pt x="648179" y="63338"/>
                  </a:lnTo>
                  <a:close/>
                  <a:moveTo>
                    <a:pt x="63338" y="63338"/>
                  </a:moveTo>
                  <a:lnTo>
                    <a:pt x="63338" y="271942"/>
                  </a:lnTo>
                  <a:lnTo>
                    <a:pt x="271942" y="271942"/>
                  </a:lnTo>
                  <a:lnTo>
                    <a:pt x="271942" y="63338"/>
                  </a:lnTo>
                  <a:close/>
                  <a:moveTo>
                    <a:pt x="376237" y="0"/>
                  </a:moveTo>
                  <a:lnTo>
                    <a:pt x="711517" y="0"/>
                  </a:lnTo>
                  <a:lnTo>
                    <a:pt x="711517" y="335280"/>
                  </a:lnTo>
                  <a:lnTo>
                    <a:pt x="376237" y="335280"/>
                  </a:lnTo>
                  <a:close/>
                  <a:moveTo>
                    <a:pt x="0" y="0"/>
                  </a:moveTo>
                  <a:lnTo>
                    <a:pt x="335280" y="0"/>
                  </a:lnTo>
                  <a:lnTo>
                    <a:pt x="335280" y="335280"/>
                  </a:lnTo>
                  <a:lnTo>
                    <a:pt x="0" y="3352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7F03C0-6F6A-7BDA-0D27-7BAA91F3D7A1}"/>
                </a:ext>
              </a:extLst>
            </p:cNvPr>
            <p:cNvSpPr/>
            <p:nvPr/>
          </p:nvSpPr>
          <p:spPr>
            <a:xfrm>
              <a:off x="1033839" y="236249"/>
              <a:ext cx="1548000" cy="1188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A9974E4C-0772-B082-CE8F-98F89C662956}"/>
                </a:ext>
              </a:extLst>
            </p:cNvPr>
            <p:cNvSpPr/>
            <p:nvPr/>
          </p:nvSpPr>
          <p:spPr>
            <a:xfrm>
              <a:off x="864973" y="24067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4DD1BD7-E7FD-46B9-A122-61F6825190CA}"/>
              </a:ext>
            </a:extLst>
          </p:cNvPr>
          <p:cNvSpPr txBox="1"/>
          <p:nvPr/>
        </p:nvSpPr>
        <p:spPr>
          <a:xfrm>
            <a:off x="582604" y="929344"/>
            <a:ext cx="64590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Power BI Service</a:t>
            </a:r>
            <a:endParaRPr kumimoji="0" lang="ko-KR" altLang="en-US" sz="3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12BD7D-AEBB-7024-6940-8EE96A086443}"/>
              </a:ext>
            </a:extLst>
          </p:cNvPr>
          <p:cNvSpPr txBox="1"/>
          <p:nvPr/>
        </p:nvSpPr>
        <p:spPr>
          <a:xfrm>
            <a:off x="864973" y="1898990"/>
            <a:ext cx="10830458" cy="297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Power BI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SaaS(Software as a Service),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SaaS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는 클라우드 환경에서 운영되는 애플리케이션 서비스로 모든 서비스가 클라우드에서 이루어지기 때문에 따로 소프트웨어를 구입하여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PC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에 설치하지 않아도 웹을 통해 언제든 바로 사용 가능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Power BI Service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에서는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Power BI Desktop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을 통해 작성한 보고서를 대시보드 형태로 구성하여 조직 내 다른 구성원들과 공유 및 협업 가능</a:t>
            </a:r>
          </a:p>
          <a:p>
            <a:pPr marL="342900" marR="0" lvl="0" indent="-34290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66D3CE-01D8-59BC-EF05-299F0BDD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604" y="4052830"/>
            <a:ext cx="4330827" cy="2329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54950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2737</TotalTime>
  <Words>4479</Words>
  <Application>Microsoft Office PowerPoint</Application>
  <PresentationFormat>와이드스크린</PresentationFormat>
  <Paragraphs>478</Paragraphs>
  <Slides>78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8" baseType="lpstr">
      <vt:lpstr>HelveticaNeue</vt:lpstr>
      <vt:lpstr>Tmon몬소리 Black</vt:lpstr>
      <vt:lpstr>맑은 고딕</vt:lpstr>
      <vt:lpstr>-윤고딕140</vt:lpstr>
      <vt:lpstr>-윤명조120</vt:lpstr>
      <vt:lpstr>휴먼고딕</vt:lpstr>
      <vt:lpstr>Arial</vt:lpstr>
      <vt:lpstr>Segoe UI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류인애</cp:lastModifiedBy>
  <cp:revision>28</cp:revision>
  <dcterms:created xsi:type="dcterms:W3CDTF">2022-08-15T06:30:07Z</dcterms:created>
  <dcterms:modified xsi:type="dcterms:W3CDTF">2024-05-22T07:10:04Z</dcterms:modified>
</cp:coreProperties>
</file>